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9" r:id="rId11"/>
    <p:sldId id="265" r:id="rId12"/>
    <p:sldId id="281" r:id="rId13"/>
    <p:sldId id="266" r:id="rId14"/>
    <p:sldId id="267" r:id="rId15"/>
    <p:sldId id="268" r:id="rId16"/>
    <p:sldId id="270" r:id="rId17"/>
    <p:sldId id="271" r:id="rId18"/>
    <p:sldId id="272" r:id="rId19"/>
    <p:sldId id="273" r:id="rId20"/>
    <p:sldId id="274" r:id="rId21"/>
    <p:sldId id="275" r:id="rId22"/>
    <p:sldId id="276" r:id="rId23"/>
    <p:sldId id="277" r:id="rId24"/>
    <p:sldId id="278" r:id="rId25"/>
    <p:sldId id="279" r:id="rId26"/>
    <p:sldId id="280" r:id="rId27"/>
  </p:sldIdLst>
  <p:sldSz cx="9144000" cy="5143500" type="screen16x9"/>
  <p:notesSz cx="6858000" cy="9144000"/>
  <p:embeddedFontLst>
    <p:embeddedFont>
      <p:font typeface="Consolas" panose="020B0609020204030204" pitchFamily="49" charset="0"/>
      <p:regular r:id="rId29"/>
      <p:bold r:id="rId30"/>
      <p:italic r:id="rId31"/>
      <p:boldItalic r:id="rId32"/>
    </p:embeddedFont>
    <p:embeddedFont>
      <p:font typeface="Exo 2" panose="020B0604020202020204" charset="0"/>
      <p:regular r:id="rId33"/>
      <p:bold r:id="rId34"/>
      <p:italic r:id="rId35"/>
      <p:boldItalic r:id="rId36"/>
    </p:embeddedFont>
    <p:embeddedFont>
      <p:font typeface="Fira Sans Extra Condensed Medium" panose="020B0604020202020204" charset="0"/>
      <p:regular r:id="rId37"/>
      <p:bold r:id="rId38"/>
      <p:italic r:id="rId39"/>
      <p:boldItalic r:id="rId40"/>
    </p:embeddedFont>
    <p:embeddedFont>
      <p:font typeface="Roboto Condensed" panose="02000000000000000000" pitchFamily="2" charset="0"/>
      <p:regular r:id="rId41"/>
      <p:bold r:id="rId42"/>
      <p:italic r:id="rId43"/>
      <p:boldItalic r:id="rId44"/>
    </p:embeddedFont>
    <p:embeddedFont>
      <p:font typeface="Roboto Condensed Light" panose="02000000000000000000" pitchFamily="2" charset="0"/>
      <p:regular r:id="rId45"/>
      <p:bold r:id="rId46"/>
      <p:italic r:id="rId47"/>
      <p:boldItalic r:id="rId48"/>
    </p:embeddedFont>
    <p:embeddedFont>
      <p:font typeface="Squada One" panose="020B0604020202020204" charset="0"/>
      <p:regular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4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898" y="72"/>
      </p:cViewPr>
      <p:guideLst>
        <p:guide orient="horz" pos="1545"/>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015dbcf1b4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015dbcf1b4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19515fe0b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419515fe0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19515fe0b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419515fe0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5950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8d3b44f08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8d3b44f08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340422e07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340422e07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15dbcf1b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015dbcf1b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58d3b44f08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58d3b44f08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58d3b44f08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58d3b44f08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015dbcf1b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015dbcf1b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015dbcf1b4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015dbcf1b4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40422e078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340422e07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58d3b44f08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58d3b44f0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58d3b44f08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58d3b44f08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015dbcf1b4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015dbcf1b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015dbcf1b4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015dbcf1b4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419515fe0b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419515fe0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40422e07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340422e07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58d3b44f0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8d3b44f08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58d3b44f08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8d3b44f08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419515fe0b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419515fe0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8d3b44f08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7.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3">
  <p:cSld name="CUSTOM_22">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66" name="Google Shape;66;p11"/>
          <p:cNvSpPr txBox="1">
            <a:spLocks noGrp="1"/>
          </p:cNvSpPr>
          <p:nvPr>
            <p:ph type="title" idx="2" hasCustomPrompt="1"/>
          </p:nvPr>
        </p:nvSpPr>
        <p:spPr>
          <a:xfrm flipH="1">
            <a:off x="4970943" y="1035213"/>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ix Columns">
  <p:cSld name="CUSTOM_25">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70" name="Google Shape;70;p12"/>
          <p:cNvSpPr txBox="1">
            <a:spLocks noGrp="1"/>
          </p:cNvSpPr>
          <p:nvPr>
            <p:ph type="ctrTitle" idx="2"/>
          </p:nvPr>
        </p:nvSpPr>
        <p:spPr>
          <a:xfrm>
            <a:off x="464478"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1" name="Google Shape;71;p12"/>
          <p:cNvSpPr txBox="1">
            <a:spLocks noGrp="1"/>
          </p:cNvSpPr>
          <p:nvPr>
            <p:ph type="subTitle" idx="1"/>
          </p:nvPr>
        </p:nvSpPr>
        <p:spPr>
          <a:xfrm>
            <a:off x="616128"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2" name="Google Shape;72;p12"/>
          <p:cNvSpPr txBox="1">
            <a:spLocks noGrp="1"/>
          </p:cNvSpPr>
          <p:nvPr>
            <p:ph type="ctrTitle" idx="3"/>
          </p:nvPr>
        </p:nvSpPr>
        <p:spPr>
          <a:xfrm>
            <a:off x="2077426"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3" name="Google Shape;73;p12"/>
          <p:cNvSpPr txBox="1">
            <a:spLocks noGrp="1"/>
          </p:cNvSpPr>
          <p:nvPr>
            <p:ph type="subTitle" idx="4"/>
          </p:nvPr>
        </p:nvSpPr>
        <p:spPr>
          <a:xfrm>
            <a:off x="2229076"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4" name="Google Shape;74;p12"/>
          <p:cNvSpPr txBox="1">
            <a:spLocks noGrp="1"/>
          </p:cNvSpPr>
          <p:nvPr>
            <p:ph type="ctrTitle" idx="5"/>
          </p:nvPr>
        </p:nvSpPr>
        <p:spPr>
          <a:xfrm>
            <a:off x="3690375" y="1806500"/>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5" name="Google Shape;75;p12"/>
          <p:cNvSpPr txBox="1">
            <a:spLocks noGrp="1"/>
          </p:cNvSpPr>
          <p:nvPr>
            <p:ph type="subTitle" idx="6"/>
          </p:nvPr>
        </p:nvSpPr>
        <p:spPr>
          <a:xfrm>
            <a:off x="3842025" y="2100749"/>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6" name="Google Shape;76;p12"/>
          <p:cNvSpPr txBox="1">
            <a:spLocks noGrp="1"/>
          </p:cNvSpPr>
          <p:nvPr>
            <p:ph type="ctrTitle" idx="7"/>
          </p:nvPr>
        </p:nvSpPr>
        <p:spPr>
          <a:xfrm>
            <a:off x="3707117"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7" name="Google Shape;77;p12"/>
          <p:cNvSpPr txBox="1">
            <a:spLocks noGrp="1"/>
          </p:cNvSpPr>
          <p:nvPr>
            <p:ph type="subTitle" idx="8"/>
          </p:nvPr>
        </p:nvSpPr>
        <p:spPr>
          <a:xfrm>
            <a:off x="3858772"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8" name="Google Shape;78;p12"/>
          <p:cNvSpPr txBox="1">
            <a:spLocks noGrp="1"/>
          </p:cNvSpPr>
          <p:nvPr>
            <p:ph type="ctrTitle" idx="9"/>
          </p:nvPr>
        </p:nvSpPr>
        <p:spPr>
          <a:xfrm>
            <a:off x="5343519"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79" name="Google Shape;79;p12"/>
          <p:cNvSpPr txBox="1">
            <a:spLocks noGrp="1"/>
          </p:cNvSpPr>
          <p:nvPr>
            <p:ph type="subTitle" idx="13"/>
          </p:nvPr>
        </p:nvSpPr>
        <p:spPr>
          <a:xfrm>
            <a:off x="5500261" y="3890201"/>
            <a:ext cx="1477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80" name="Google Shape;80;p12"/>
          <p:cNvSpPr txBox="1">
            <a:spLocks noGrp="1"/>
          </p:cNvSpPr>
          <p:nvPr>
            <p:ph type="ctrTitle" idx="14"/>
          </p:nvPr>
        </p:nvSpPr>
        <p:spPr>
          <a:xfrm>
            <a:off x="6979921" y="3549862"/>
            <a:ext cx="17805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81" name="Google Shape;81;p12"/>
          <p:cNvSpPr txBox="1">
            <a:spLocks noGrp="1"/>
          </p:cNvSpPr>
          <p:nvPr>
            <p:ph type="subTitle" idx="15"/>
          </p:nvPr>
        </p:nvSpPr>
        <p:spPr>
          <a:xfrm>
            <a:off x="7141750" y="3890201"/>
            <a:ext cx="14568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lumns">
  <p:cSld name="CUSTOM_25_1">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84" name="Google Shape;84;p13"/>
          <p:cNvSpPr txBox="1">
            <a:spLocks noGrp="1"/>
          </p:cNvSpPr>
          <p:nvPr>
            <p:ph type="ctrTitle" idx="2"/>
          </p:nvPr>
        </p:nvSpPr>
        <p:spPr>
          <a:xfrm>
            <a:off x="1741950" y="2846700"/>
            <a:ext cx="12579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5" name="Google Shape;85;p13"/>
          <p:cNvSpPr txBox="1">
            <a:spLocks noGrp="1"/>
          </p:cNvSpPr>
          <p:nvPr>
            <p:ph type="subTitle" idx="1"/>
          </p:nvPr>
        </p:nvSpPr>
        <p:spPr>
          <a:xfrm>
            <a:off x="1741950" y="1650025"/>
            <a:ext cx="21573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86" name="Google Shape;86;p13"/>
          <p:cNvSpPr txBox="1">
            <a:spLocks noGrp="1"/>
          </p:cNvSpPr>
          <p:nvPr>
            <p:ph type="ctrTitle" idx="3"/>
          </p:nvPr>
        </p:nvSpPr>
        <p:spPr>
          <a:xfrm>
            <a:off x="5633751" y="3635300"/>
            <a:ext cx="17805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7" name="Google Shape;87;p13"/>
          <p:cNvSpPr txBox="1">
            <a:spLocks noGrp="1"/>
          </p:cNvSpPr>
          <p:nvPr>
            <p:ph type="subTitle" idx="4"/>
          </p:nvPr>
        </p:nvSpPr>
        <p:spPr>
          <a:xfrm>
            <a:off x="5256958" y="2440056"/>
            <a:ext cx="21573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2">
  <p:cSld name="CUSTOM_15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4">
  <p:cSld name="CUSTOM_27">
    <p:bg>
      <p:bgPr>
        <a:blipFill>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92" name="Google Shape;92;p15"/>
          <p:cNvSpPr txBox="1">
            <a:spLocks noGrp="1"/>
          </p:cNvSpPr>
          <p:nvPr>
            <p:ph type="title" idx="2" hasCustomPrompt="1"/>
          </p:nvPr>
        </p:nvSpPr>
        <p:spPr>
          <a:xfrm flipH="1">
            <a:off x="1180003" y="1035213"/>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5"/>
          <p:cNvSpPr txBox="1">
            <a:spLocks noGrp="1"/>
          </p:cNvSpPr>
          <p:nvPr>
            <p:ph type="subTitle" idx="1"/>
          </p:nvPr>
        </p:nvSpPr>
        <p:spPr>
          <a:xfrm>
            <a:off x="118000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p:cSld name="CUSTOM_28">
    <p:bg>
      <p:bgPr>
        <a:blipFill>
          <a:blip r:embed="rId2">
            <a:alphaModFix/>
          </a:blip>
          <a:stretch>
            <a:fillRect/>
          </a:stretch>
        </a:blipFill>
        <a:effectLst/>
      </p:bgPr>
    </p:bg>
    <p:spTree>
      <p:nvGrpSpPr>
        <p:cNvPr id="1" name="Shape 94"/>
        <p:cNvGrpSpPr/>
        <p:nvPr/>
      </p:nvGrpSpPr>
      <p:grpSpPr>
        <a:xfrm>
          <a:off x="0" y="0"/>
          <a:ext cx="0" cy="0"/>
          <a:chOff x="0" y="0"/>
          <a:chExt cx="0" cy="0"/>
        </a:xfrm>
      </p:grpSpPr>
      <p:sp>
        <p:nvSpPr>
          <p:cNvPr id="95" name="Google Shape;95;p1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6" name="Google Shape;96;p16"/>
          <p:cNvSpPr txBox="1">
            <a:spLocks noGrp="1"/>
          </p:cNvSpPr>
          <p:nvPr>
            <p:ph type="ctrTitle" idx="2"/>
          </p:nvPr>
        </p:nvSpPr>
        <p:spPr>
          <a:xfrm>
            <a:off x="2285760" y="1652042"/>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97" name="Google Shape;97;p16"/>
          <p:cNvSpPr txBox="1">
            <a:spLocks noGrp="1"/>
          </p:cNvSpPr>
          <p:nvPr>
            <p:ph type="subTitle" idx="1"/>
          </p:nvPr>
        </p:nvSpPr>
        <p:spPr>
          <a:xfrm>
            <a:off x="2285760" y="1946292"/>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8" name="Google Shape;98;p16"/>
          <p:cNvSpPr txBox="1">
            <a:spLocks noGrp="1"/>
          </p:cNvSpPr>
          <p:nvPr>
            <p:ph type="ctrTitle" idx="3"/>
          </p:nvPr>
        </p:nvSpPr>
        <p:spPr>
          <a:xfrm>
            <a:off x="2285760" y="3570573"/>
            <a:ext cx="17931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Clr>
                <a:schemeClr val="accent6"/>
              </a:buClr>
              <a:buSzPts val="1400"/>
              <a:buNone/>
              <a:defRPr sz="1400">
                <a:solidFill>
                  <a:schemeClr val="accent6"/>
                </a:solidFill>
              </a:defRPr>
            </a:lvl2pPr>
            <a:lvl3pPr lvl="2" rtl="0">
              <a:spcBef>
                <a:spcPts val="0"/>
              </a:spcBef>
              <a:spcAft>
                <a:spcPts val="0"/>
              </a:spcAft>
              <a:buClr>
                <a:schemeClr val="accent6"/>
              </a:buClr>
              <a:buSzPts val="1400"/>
              <a:buNone/>
              <a:defRPr sz="1400">
                <a:solidFill>
                  <a:schemeClr val="accent6"/>
                </a:solidFill>
              </a:defRPr>
            </a:lvl3pPr>
            <a:lvl4pPr lvl="3" rtl="0">
              <a:spcBef>
                <a:spcPts val="0"/>
              </a:spcBef>
              <a:spcAft>
                <a:spcPts val="0"/>
              </a:spcAft>
              <a:buClr>
                <a:schemeClr val="accent6"/>
              </a:buClr>
              <a:buSzPts val="1400"/>
              <a:buNone/>
              <a:defRPr sz="1400">
                <a:solidFill>
                  <a:schemeClr val="accent6"/>
                </a:solidFill>
              </a:defRPr>
            </a:lvl4pPr>
            <a:lvl5pPr lvl="4" rtl="0">
              <a:spcBef>
                <a:spcPts val="0"/>
              </a:spcBef>
              <a:spcAft>
                <a:spcPts val="0"/>
              </a:spcAft>
              <a:buClr>
                <a:schemeClr val="accent6"/>
              </a:buClr>
              <a:buSzPts val="1400"/>
              <a:buNone/>
              <a:defRPr sz="1400">
                <a:solidFill>
                  <a:schemeClr val="accent6"/>
                </a:solidFill>
              </a:defRPr>
            </a:lvl5pPr>
            <a:lvl6pPr lvl="5" rtl="0">
              <a:spcBef>
                <a:spcPts val="0"/>
              </a:spcBef>
              <a:spcAft>
                <a:spcPts val="0"/>
              </a:spcAft>
              <a:buClr>
                <a:schemeClr val="accent6"/>
              </a:buClr>
              <a:buSzPts val="1400"/>
              <a:buNone/>
              <a:defRPr sz="1400">
                <a:solidFill>
                  <a:schemeClr val="accent6"/>
                </a:solidFill>
              </a:defRPr>
            </a:lvl6pPr>
            <a:lvl7pPr lvl="6" rtl="0">
              <a:spcBef>
                <a:spcPts val="0"/>
              </a:spcBef>
              <a:spcAft>
                <a:spcPts val="0"/>
              </a:spcAft>
              <a:buClr>
                <a:schemeClr val="accent6"/>
              </a:buClr>
              <a:buSzPts val="1400"/>
              <a:buNone/>
              <a:defRPr sz="1400">
                <a:solidFill>
                  <a:schemeClr val="accent6"/>
                </a:solidFill>
              </a:defRPr>
            </a:lvl7pPr>
            <a:lvl8pPr lvl="7" rtl="0">
              <a:spcBef>
                <a:spcPts val="0"/>
              </a:spcBef>
              <a:spcAft>
                <a:spcPts val="0"/>
              </a:spcAft>
              <a:buClr>
                <a:schemeClr val="accent6"/>
              </a:buClr>
              <a:buSzPts val="1400"/>
              <a:buNone/>
              <a:defRPr sz="1400">
                <a:solidFill>
                  <a:schemeClr val="accent6"/>
                </a:solidFill>
              </a:defRPr>
            </a:lvl8pPr>
            <a:lvl9pPr lvl="8" rtl="0">
              <a:spcBef>
                <a:spcPts val="0"/>
              </a:spcBef>
              <a:spcAft>
                <a:spcPts val="0"/>
              </a:spcAft>
              <a:buClr>
                <a:schemeClr val="accent6"/>
              </a:buClr>
              <a:buSzPts val="1400"/>
              <a:buNone/>
              <a:defRPr sz="1400">
                <a:solidFill>
                  <a:schemeClr val="accent6"/>
                </a:solidFill>
              </a:defRPr>
            </a:lvl9pPr>
          </a:lstStyle>
          <a:p>
            <a:endParaRPr/>
          </a:p>
        </p:txBody>
      </p:sp>
      <p:sp>
        <p:nvSpPr>
          <p:cNvPr id="99" name="Google Shape;99;p16"/>
          <p:cNvSpPr txBox="1">
            <a:spLocks noGrp="1"/>
          </p:cNvSpPr>
          <p:nvPr>
            <p:ph type="subTitle" idx="4"/>
          </p:nvPr>
        </p:nvSpPr>
        <p:spPr>
          <a:xfrm>
            <a:off x="2285760" y="3864823"/>
            <a:ext cx="17082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0" name="Google Shape;100;p16"/>
          <p:cNvSpPr txBox="1">
            <a:spLocks noGrp="1"/>
          </p:cNvSpPr>
          <p:nvPr>
            <p:ph type="ctrTitle" idx="5"/>
          </p:nvPr>
        </p:nvSpPr>
        <p:spPr>
          <a:xfrm>
            <a:off x="5047297" y="1652042"/>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chemeClr val="accent6"/>
              </a:buClr>
              <a:buSzPts val="1400"/>
              <a:buNone/>
              <a:defRPr sz="1400">
                <a:solidFill>
                  <a:schemeClr val="accent6"/>
                </a:solidFill>
              </a:defRPr>
            </a:lvl2pPr>
            <a:lvl3pPr lvl="2" algn="r" rtl="0">
              <a:spcBef>
                <a:spcPts val="0"/>
              </a:spcBef>
              <a:spcAft>
                <a:spcPts val="0"/>
              </a:spcAft>
              <a:buClr>
                <a:schemeClr val="accent6"/>
              </a:buClr>
              <a:buSzPts val="1400"/>
              <a:buNone/>
              <a:defRPr sz="1400">
                <a:solidFill>
                  <a:schemeClr val="accent6"/>
                </a:solidFill>
              </a:defRPr>
            </a:lvl3pPr>
            <a:lvl4pPr lvl="3" algn="r" rtl="0">
              <a:spcBef>
                <a:spcPts val="0"/>
              </a:spcBef>
              <a:spcAft>
                <a:spcPts val="0"/>
              </a:spcAft>
              <a:buClr>
                <a:schemeClr val="accent6"/>
              </a:buClr>
              <a:buSzPts val="1400"/>
              <a:buNone/>
              <a:defRPr sz="1400">
                <a:solidFill>
                  <a:schemeClr val="accent6"/>
                </a:solidFill>
              </a:defRPr>
            </a:lvl4pPr>
            <a:lvl5pPr lvl="4" algn="r" rtl="0">
              <a:spcBef>
                <a:spcPts val="0"/>
              </a:spcBef>
              <a:spcAft>
                <a:spcPts val="0"/>
              </a:spcAft>
              <a:buClr>
                <a:schemeClr val="accent6"/>
              </a:buClr>
              <a:buSzPts val="1400"/>
              <a:buNone/>
              <a:defRPr sz="1400">
                <a:solidFill>
                  <a:schemeClr val="accent6"/>
                </a:solidFill>
              </a:defRPr>
            </a:lvl5pPr>
            <a:lvl6pPr lvl="5" algn="r" rtl="0">
              <a:spcBef>
                <a:spcPts val="0"/>
              </a:spcBef>
              <a:spcAft>
                <a:spcPts val="0"/>
              </a:spcAft>
              <a:buClr>
                <a:schemeClr val="accent6"/>
              </a:buClr>
              <a:buSzPts val="1400"/>
              <a:buNone/>
              <a:defRPr sz="1400">
                <a:solidFill>
                  <a:schemeClr val="accent6"/>
                </a:solidFill>
              </a:defRPr>
            </a:lvl6pPr>
            <a:lvl7pPr lvl="6" algn="r" rtl="0">
              <a:spcBef>
                <a:spcPts val="0"/>
              </a:spcBef>
              <a:spcAft>
                <a:spcPts val="0"/>
              </a:spcAft>
              <a:buClr>
                <a:schemeClr val="accent6"/>
              </a:buClr>
              <a:buSzPts val="1400"/>
              <a:buNone/>
              <a:defRPr sz="1400">
                <a:solidFill>
                  <a:schemeClr val="accent6"/>
                </a:solidFill>
              </a:defRPr>
            </a:lvl7pPr>
            <a:lvl8pPr lvl="7" algn="r" rtl="0">
              <a:spcBef>
                <a:spcPts val="0"/>
              </a:spcBef>
              <a:spcAft>
                <a:spcPts val="0"/>
              </a:spcAft>
              <a:buClr>
                <a:schemeClr val="accent6"/>
              </a:buClr>
              <a:buSzPts val="1400"/>
              <a:buNone/>
              <a:defRPr sz="1400">
                <a:solidFill>
                  <a:schemeClr val="accent6"/>
                </a:solidFill>
              </a:defRPr>
            </a:lvl8pPr>
            <a:lvl9pPr lvl="8" algn="r" rtl="0">
              <a:spcBef>
                <a:spcPts val="0"/>
              </a:spcBef>
              <a:spcAft>
                <a:spcPts val="0"/>
              </a:spcAft>
              <a:buClr>
                <a:schemeClr val="accent6"/>
              </a:buClr>
              <a:buSzPts val="1400"/>
              <a:buNone/>
              <a:defRPr sz="1400">
                <a:solidFill>
                  <a:schemeClr val="accent6"/>
                </a:solidFill>
              </a:defRPr>
            </a:lvl9pPr>
          </a:lstStyle>
          <a:p>
            <a:endParaRPr/>
          </a:p>
        </p:txBody>
      </p:sp>
      <p:sp>
        <p:nvSpPr>
          <p:cNvPr id="101" name="Google Shape;101;p16"/>
          <p:cNvSpPr txBox="1">
            <a:spLocks noGrp="1"/>
          </p:cNvSpPr>
          <p:nvPr>
            <p:ph type="subTitle" idx="6"/>
          </p:nvPr>
        </p:nvSpPr>
        <p:spPr>
          <a:xfrm>
            <a:off x="5047299" y="1946292"/>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102" name="Google Shape;102;p16"/>
          <p:cNvSpPr txBox="1">
            <a:spLocks noGrp="1"/>
          </p:cNvSpPr>
          <p:nvPr>
            <p:ph type="ctrTitle" idx="7"/>
          </p:nvPr>
        </p:nvSpPr>
        <p:spPr>
          <a:xfrm>
            <a:off x="5047297" y="3570573"/>
            <a:ext cx="17931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Clr>
                <a:schemeClr val="accent6"/>
              </a:buClr>
              <a:buSzPts val="1400"/>
              <a:buNone/>
              <a:defRPr sz="1400">
                <a:solidFill>
                  <a:schemeClr val="accent6"/>
                </a:solidFill>
              </a:defRPr>
            </a:lvl2pPr>
            <a:lvl3pPr lvl="2" algn="r" rtl="0">
              <a:spcBef>
                <a:spcPts val="0"/>
              </a:spcBef>
              <a:spcAft>
                <a:spcPts val="0"/>
              </a:spcAft>
              <a:buClr>
                <a:schemeClr val="accent6"/>
              </a:buClr>
              <a:buSzPts val="1400"/>
              <a:buNone/>
              <a:defRPr sz="1400">
                <a:solidFill>
                  <a:schemeClr val="accent6"/>
                </a:solidFill>
              </a:defRPr>
            </a:lvl3pPr>
            <a:lvl4pPr lvl="3" algn="r" rtl="0">
              <a:spcBef>
                <a:spcPts val="0"/>
              </a:spcBef>
              <a:spcAft>
                <a:spcPts val="0"/>
              </a:spcAft>
              <a:buClr>
                <a:schemeClr val="accent6"/>
              </a:buClr>
              <a:buSzPts val="1400"/>
              <a:buNone/>
              <a:defRPr sz="1400">
                <a:solidFill>
                  <a:schemeClr val="accent6"/>
                </a:solidFill>
              </a:defRPr>
            </a:lvl4pPr>
            <a:lvl5pPr lvl="4" algn="r" rtl="0">
              <a:spcBef>
                <a:spcPts val="0"/>
              </a:spcBef>
              <a:spcAft>
                <a:spcPts val="0"/>
              </a:spcAft>
              <a:buClr>
                <a:schemeClr val="accent6"/>
              </a:buClr>
              <a:buSzPts val="1400"/>
              <a:buNone/>
              <a:defRPr sz="1400">
                <a:solidFill>
                  <a:schemeClr val="accent6"/>
                </a:solidFill>
              </a:defRPr>
            </a:lvl5pPr>
            <a:lvl6pPr lvl="5" algn="r" rtl="0">
              <a:spcBef>
                <a:spcPts val="0"/>
              </a:spcBef>
              <a:spcAft>
                <a:spcPts val="0"/>
              </a:spcAft>
              <a:buClr>
                <a:schemeClr val="accent6"/>
              </a:buClr>
              <a:buSzPts val="1400"/>
              <a:buNone/>
              <a:defRPr sz="1400">
                <a:solidFill>
                  <a:schemeClr val="accent6"/>
                </a:solidFill>
              </a:defRPr>
            </a:lvl6pPr>
            <a:lvl7pPr lvl="6" algn="r" rtl="0">
              <a:spcBef>
                <a:spcPts val="0"/>
              </a:spcBef>
              <a:spcAft>
                <a:spcPts val="0"/>
              </a:spcAft>
              <a:buClr>
                <a:schemeClr val="accent6"/>
              </a:buClr>
              <a:buSzPts val="1400"/>
              <a:buNone/>
              <a:defRPr sz="1400">
                <a:solidFill>
                  <a:schemeClr val="accent6"/>
                </a:solidFill>
              </a:defRPr>
            </a:lvl7pPr>
            <a:lvl8pPr lvl="7" algn="r" rtl="0">
              <a:spcBef>
                <a:spcPts val="0"/>
              </a:spcBef>
              <a:spcAft>
                <a:spcPts val="0"/>
              </a:spcAft>
              <a:buClr>
                <a:schemeClr val="accent6"/>
              </a:buClr>
              <a:buSzPts val="1400"/>
              <a:buNone/>
              <a:defRPr sz="1400">
                <a:solidFill>
                  <a:schemeClr val="accent6"/>
                </a:solidFill>
              </a:defRPr>
            </a:lvl8pPr>
            <a:lvl9pPr lvl="8" algn="r" rtl="0">
              <a:spcBef>
                <a:spcPts val="0"/>
              </a:spcBef>
              <a:spcAft>
                <a:spcPts val="0"/>
              </a:spcAft>
              <a:buClr>
                <a:schemeClr val="accent6"/>
              </a:buClr>
              <a:buSzPts val="1400"/>
              <a:buNone/>
              <a:defRPr sz="1400">
                <a:solidFill>
                  <a:schemeClr val="accent6"/>
                </a:solidFill>
              </a:defRPr>
            </a:lvl9pPr>
          </a:lstStyle>
          <a:p>
            <a:endParaRPr/>
          </a:p>
        </p:txBody>
      </p:sp>
      <p:sp>
        <p:nvSpPr>
          <p:cNvPr id="103" name="Google Shape;103;p16"/>
          <p:cNvSpPr txBox="1">
            <a:spLocks noGrp="1"/>
          </p:cNvSpPr>
          <p:nvPr>
            <p:ph type="subTitle" idx="8"/>
          </p:nvPr>
        </p:nvSpPr>
        <p:spPr>
          <a:xfrm>
            <a:off x="5047299" y="3864823"/>
            <a:ext cx="17931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title">
  <p:cSld name="CUSTOM_29">
    <p:spTree>
      <p:nvGrpSpPr>
        <p:cNvPr id="1" name="Shape 104"/>
        <p:cNvGrpSpPr/>
        <p:nvPr/>
      </p:nvGrpSpPr>
      <p:grpSpPr>
        <a:xfrm>
          <a:off x="0" y="0"/>
          <a:ext cx="0" cy="0"/>
          <a:chOff x="0" y="0"/>
          <a:chExt cx="0" cy="0"/>
        </a:xfrm>
      </p:grpSpPr>
      <p:sp>
        <p:nvSpPr>
          <p:cNvPr id="105" name="Google Shape;105;p17"/>
          <p:cNvSpPr txBox="1">
            <a:spLocks noGrp="1"/>
          </p:cNvSpPr>
          <p:nvPr>
            <p:ph type="ctrTitle"/>
          </p:nvPr>
        </p:nvSpPr>
        <p:spPr>
          <a:xfrm flipH="1">
            <a:off x="1193529" y="1611150"/>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5">
  <p:cSld name="CUSTOM_30">
    <p:bg>
      <p:bgPr>
        <a:blipFill>
          <a:blip r:embed="rId2">
            <a:alphaModFix/>
          </a:blip>
          <a:stretch>
            <a:fillRect/>
          </a:stretch>
        </a:blipFill>
        <a:effectLst/>
      </p:bgPr>
    </p:bg>
    <p:spTree>
      <p:nvGrpSpPr>
        <p:cNvPr id="1" name="Shape 106"/>
        <p:cNvGrpSpPr/>
        <p:nvPr/>
      </p:nvGrpSpPr>
      <p:grpSpPr>
        <a:xfrm>
          <a:off x="0" y="0"/>
          <a:ext cx="0" cy="0"/>
          <a:chOff x="0" y="0"/>
          <a:chExt cx="0" cy="0"/>
        </a:xfrm>
      </p:grpSpPr>
      <p:sp>
        <p:nvSpPr>
          <p:cNvPr id="107" name="Google Shape;107;p18"/>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108" name="Google Shape;108;p18"/>
          <p:cNvSpPr txBox="1">
            <a:spLocks noGrp="1"/>
          </p:cNvSpPr>
          <p:nvPr>
            <p:ph type="title" idx="2" hasCustomPrompt="1"/>
          </p:nvPr>
        </p:nvSpPr>
        <p:spPr>
          <a:xfrm flipH="1">
            <a:off x="2260329" y="188198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09" name="Google Shape;109;p18"/>
          <p:cNvSpPr txBox="1">
            <a:spLocks noGrp="1"/>
          </p:cNvSpPr>
          <p:nvPr>
            <p:ph type="subTitle" idx="1"/>
          </p:nvPr>
        </p:nvSpPr>
        <p:spPr>
          <a:xfrm>
            <a:off x="2260329"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Design 3">
  <p:cSld name="CUSTOM_15_1_1">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1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4">
  <p:cSld name="CUSTOM_15_1_1_1">
    <p:bg>
      <p:bgPr>
        <a:blipFill>
          <a:blip r:embed="rId2">
            <a:alphaModFix/>
          </a:blip>
          <a:stretch>
            <a:fillRect/>
          </a:stretch>
        </a:blipFill>
        <a:effectLst/>
      </p:bgPr>
    </p:bg>
    <p:spTree>
      <p:nvGrpSpPr>
        <p:cNvPr id="1" name="Shape 112"/>
        <p:cNvGrpSpPr/>
        <p:nvPr/>
      </p:nvGrpSpPr>
      <p:grpSpPr>
        <a:xfrm>
          <a:off x="0" y="0"/>
          <a:ext cx="0" cy="0"/>
          <a:chOff x="0" y="0"/>
          <a:chExt cx="0" cy="0"/>
        </a:xfrm>
      </p:grpSpPr>
      <p:sp>
        <p:nvSpPr>
          <p:cNvPr id="113" name="Google Shape;113;p2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3" name="Google Shape;13;p3"/>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4" name="Google Shape;14;p3"/>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15" name="Google Shape;15;p3"/>
          <p:cNvSpPr txBox="1">
            <a:spLocks noGrp="1"/>
          </p:cNvSpPr>
          <p:nvPr>
            <p:ph type="title" idx="3" hasCustomPrompt="1"/>
          </p:nvPr>
        </p:nvSpPr>
        <p:spPr>
          <a:xfrm>
            <a:off x="2118448" y="54444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title" idx="4" hasCustomPrompt="1"/>
          </p:nvPr>
        </p:nvSpPr>
        <p:spPr>
          <a:xfrm>
            <a:off x="2105406" y="151580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a:spLocks noGrp="1"/>
          </p:cNvSpPr>
          <p:nvPr>
            <p:ph type="title" idx="5" hasCustomPrompt="1"/>
          </p:nvPr>
        </p:nvSpPr>
        <p:spPr>
          <a:xfrm>
            <a:off x="2105406" y="248716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title" idx="6" hasCustomPrompt="1"/>
          </p:nvPr>
        </p:nvSpPr>
        <p:spPr>
          <a:xfrm>
            <a:off x="5922008" y="2092638"/>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title" idx="7" hasCustomPrompt="1"/>
          </p:nvPr>
        </p:nvSpPr>
        <p:spPr>
          <a:xfrm>
            <a:off x="5922008" y="3112336"/>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title" idx="8" hasCustomPrompt="1"/>
          </p:nvPr>
        </p:nvSpPr>
        <p:spPr>
          <a:xfrm>
            <a:off x="5922008" y="4132033"/>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2" name="Google Shape;22;p3"/>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3" name="Google Shape;23;p3"/>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4" name="Google Shape;24;p3"/>
          <p:cNvSpPr txBox="1">
            <a:spLocks noGrp="1"/>
          </p:cNvSpPr>
          <p:nvPr>
            <p:ph type="subTitle" idx="15"/>
          </p:nvPr>
        </p:nvSpPr>
        <p:spPr>
          <a:xfrm>
            <a:off x="690446" y="2596156"/>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5" name="Google Shape;25;p3"/>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6" name="Google Shape;26;p3"/>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7" name="Google Shape;27;p3"/>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8" name="Google Shape;28;p3"/>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9" name="Google Shape;29;p3"/>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0" name="Google Shape;30;p3"/>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6">
  <p:cSld name="CUSTOM_31">
    <p:bg>
      <p:bgPr>
        <a:blipFill>
          <a:blip r:embed="rId2">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1"/>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116" name="Google Shape;116;p21"/>
          <p:cNvSpPr txBox="1">
            <a:spLocks noGrp="1"/>
          </p:cNvSpPr>
          <p:nvPr>
            <p:ph type="title" idx="2" hasCustomPrompt="1"/>
          </p:nvPr>
        </p:nvSpPr>
        <p:spPr>
          <a:xfrm flipH="1">
            <a:off x="3914472" y="18666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21"/>
          <p:cNvSpPr txBox="1">
            <a:spLocks noGrp="1"/>
          </p:cNvSpPr>
          <p:nvPr>
            <p:ph type="subTitle" idx="1"/>
          </p:nvPr>
        </p:nvSpPr>
        <p:spPr>
          <a:xfrm>
            <a:off x="2668872"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5">
  <p:cSld name="CUSTOM_15_1_1_1_1">
    <p:bg>
      <p:bgPr>
        <a:blipFill>
          <a:blip r:embed="rId2">
            <a:alphaModFix/>
          </a:blip>
          <a:stretch>
            <a:fillRect/>
          </a:stretch>
        </a:blipFill>
        <a:effectLst/>
      </p:bgPr>
    </p:bg>
    <p:spTree>
      <p:nvGrpSpPr>
        <p:cNvPr id="1" name="Shape 118"/>
        <p:cNvGrpSpPr/>
        <p:nvPr/>
      </p:nvGrpSpPr>
      <p:grpSpPr>
        <a:xfrm>
          <a:off x="0" y="0"/>
          <a:ext cx="0" cy="0"/>
          <a:chOff x="0" y="0"/>
          <a:chExt cx="0" cy="0"/>
        </a:xfrm>
      </p:grpSpPr>
      <p:sp>
        <p:nvSpPr>
          <p:cNvPr id="119" name="Google Shape;119;p2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2">
    <p:bg>
      <p:bgPr>
        <a:blipFill>
          <a:blip r:embed="rId2">
            <a:alphaModFix/>
          </a:blip>
          <a:stretch>
            <a:fillRect/>
          </a:stretch>
        </a:blipFill>
        <a:effectLst/>
      </p:bgPr>
    </p:bg>
    <p:spTree>
      <p:nvGrpSpPr>
        <p:cNvPr id="1" name="Shape 120"/>
        <p:cNvGrpSpPr/>
        <p:nvPr/>
      </p:nvGrpSpPr>
      <p:grpSpPr>
        <a:xfrm>
          <a:off x="0" y="0"/>
          <a:ext cx="0" cy="0"/>
          <a:chOff x="0" y="0"/>
          <a:chExt cx="0" cy="0"/>
        </a:xfrm>
      </p:grpSpPr>
      <p:sp>
        <p:nvSpPr>
          <p:cNvPr id="121" name="Google Shape;121;p23"/>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4800"/>
              <a:buNone/>
              <a:defRPr sz="4800"/>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122" name="Google Shape;122;p23"/>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23"/>
          <p:cNvSpPr txBox="1"/>
          <p:nvPr/>
        </p:nvSpPr>
        <p:spPr>
          <a:xfrm>
            <a:off x="625906" y="3722418"/>
            <a:ext cx="3830100" cy="1784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000">
                <a:solidFill>
                  <a:schemeClr val="dk1"/>
                </a:solidFill>
                <a:latin typeface="Roboto Condensed Light"/>
                <a:ea typeface="Roboto Condensed Light"/>
                <a:cs typeface="Roboto Condensed Light"/>
                <a:sym typeface="Roboto Condensed Light"/>
              </a:rPr>
              <a:t>CREDITS: This presentation template was created by </a:t>
            </a:r>
            <a:r>
              <a:rPr lang="en" sz="1000" b="1">
                <a:solidFill>
                  <a:schemeClr val="dk1"/>
                </a:solidFill>
                <a:uFill>
                  <a:noFill/>
                </a:uFill>
                <a:latin typeface="Roboto Condensed"/>
                <a:ea typeface="Roboto Condensed"/>
                <a:cs typeface="Roboto Condensed"/>
                <a:sym typeface="Roboto Condensed"/>
                <a:hlinkClick r:id="rId3">
                  <a:extLst>
                    <a:ext uri="{A12FA001-AC4F-418D-AE19-62706E023703}">
                      <ahyp:hlinkClr xmlns:ahyp="http://schemas.microsoft.com/office/drawing/2018/hyperlinkcolor" val="tx"/>
                    </a:ext>
                  </a:extLst>
                </a:hlinkClick>
              </a:rPr>
              <a:t>Slidesgo</a:t>
            </a:r>
            <a:r>
              <a:rPr lang="en" sz="1000">
                <a:solidFill>
                  <a:schemeClr val="dk1"/>
                </a:solidFill>
                <a:latin typeface="Roboto Condensed Light"/>
                <a:ea typeface="Roboto Condensed Light"/>
                <a:cs typeface="Roboto Condensed Light"/>
                <a:sym typeface="Roboto Condensed Light"/>
              </a:rPr>
              <a:t>, including icons by </a:t>
            </a:r>
            <a:r>
              <a:rPr lang="en" sz="1000" b="1">
                <a:solidFill>
                  <a:schemeClr val="dk1"/>
                </a:solidFill>
                <a:uFill>
                  <a:noFill/>
                </a:uFill>
                <a:latin typeface="Roboto Condensed"/>
                <a:ea typeface="Roboto Condensed"/>
                <a:cs typeface="Roboto Condensed"/>
                <a:sym typeface="Roboto Condensed"/>
                <a:hlinkClick r:id="rId4">
                  <a:extLst>
                    <a:ext uri="{A12FA001-AC4F-418D-AE19-62706E023703}">
                      <ahyp:hlinkClr xmlns:ahyp="http://schemas.microsoft.com/office/drawing/2018/hyperlinkcolor" val="tx"/>
                    </a:ext>
                  </a:extLst>
                </a:hlinkClick>
              </a:rPr>
              <a:t>Flaticon</a:t>
            </a:r>
            <a:r>
              <a:rPr lang="en" sz="1000">
                <a:solidFill>
                  <a:schemeClr val="dk1"/>
                </a:solidFill>
                <a:latin typeface="Roboto Condensed Light"/>
                <a:ea typeface="Roboto Condensed Light"/>
                <a:cs typeface="Roboto Condensed Light"/>
                <a:sym typeface="Roboto Condensed Light"/>
              </a:rPr>
              <a:t>, and infographics &amp; images by </a:t>
            </a:r>
            <a:r>
              <a:rPr lang="en" sz="1000" b="1">
                <a:solidFill>
                  <a:schemeClr val="dk1"/>
                </a:solidFill>
                <a:uFill>
                  <a:noFill/>
                </a:uFill>
                <a:latin typeface="Roboto Condensed"/>
                <a:ea typeface="Roboto Condensed"/>
                <a:cs typeface="Roboto Condensed"/>
                <a:sym typeface="Roboto Condensed"/>
                <a:hlinkClick r:id="rId5">
                  <a:extLst>
                    <a:ext uri="{A12FA001-AC4F-418D-AE19-62706E023703}">
                      <ahyp:hlinkClr xmlns:ahyp="http://schemas.microsoft.com/office/drawing/2018/hyperlinkcolor" val="tx"/>
                    </a:ext>
                  </a:extLst>
                </a:hlinkClick>
              </a:rPr>
              <a:t>Freepik</a:t>
            </a:r>
            <a:r>
              <a:rPr lang="en" sz="1000">
                <a:solidFill>
                  <a:schemeClr val="dk1"/>
                </a:solidFill>
                <a:latin typeface="Roboto Condensed Light"/>
                <a:ea typeface="Roboto Condensed Light"/>
                <a:cs typeface="Roboto Condensed Light"/>
                <a:sym typeface="Roboto Condensed Light"/>
              </a:rPr>
              <a:t>. </a:t>
            </a:r>
            <a:endParaRPr sz="1000">
              <a:solidFill>
                <a:schemeClr val="dk1"/>
              </a:solidFill>
              <a:latin typeface="Roboto Condensed Light"/>
              <a:ea typeface="Roboto Condensed Light"/>
              <a:cs typeface="Roboto Condensed Light"/>
              <a:sym typeface="Roboto Condensed Light"/>
            </a:endParaRPr>
          </a:p>
          <a:p>
            <a:pPr marL="0" lvl="0" indent="0" algn="l" rtl="0">
              <a:lnSpc>
                <a:spcPct val="100000"/>
              </a:lnSpc>
              <a:spcBef>
                <a:spcPts val="300"/>
              </a:spcBef>
              <a:spcAft>
                <a:spcPts val="0"/>
              </a:spcAft>
              <a:buNone/>
            </a:pPr>
            <a:r>
              <a:rPr lang="en" sz="900" b="1">
                <a:solidFill>
                  <a:schemeClr val="dk1"/>
                </a:solidFill>
                <a:latin typeface="Roboto Condensed"/>
                <a:ea typeface="Roboto Condensed"/>
                <a:cs typeface="Roboto Condensed"/>
                <a:sym typeface="Roboto Condensed"/>
              </a:rPr>
              <a:t>Please keep this slide for attribution.</a:t>
            </a:r>
            <a:endParaRPr sz="900" b="1">
              <a:solidFill>
                <a:schemeClr val="dk1"/>
              </a:solidFill>
              <a:latin typeface="Roboto Condensed"/>
              <a:ea typeface="Roboto Condensed"/>
              <a:cs typeface="Roboto Condensed"/>
              <a:sym typeface="Roboto Condensed"/>
            </a:endParaRPr>
          </a:p>
          <a:p>
            <a:pPr marL="0" lvl="0" indent="0" algn="l" rtl="0">
              <a:lnSpc>
                <a:spcPct val="115000"/>
              </a:lnSpc>
              <a:spcBef>
                <a:spcPts val="300"/>
              </a:spcBef>
              <a:spcAft>
                <a:spcPts val="0"/>
              </a:spcAft>
              <a:buNone/>
            </a:pPr>
            <a:endParaRPr>
              <a:solidFill>
                <a:schemeClr val="dk1"/>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ext">
  <p:cSld name="CUSTOM_14">
    <p:bg>
      <p:bgPr>
        <a:blipFill>
          <a:blip r:embed="rId2">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a:lvl1pPr>
            <a:lvl2pPr marL="914400" lvl="1" indent="-304800" rtl="0">
              <a:spcBef>
                <a:spcPts val="1600"/>
              </a:spcBef>
              <a:spcAft>
                <a:spcPts val="0"/>
              </a:spcAft>
              <a:buSzPts val="1200"/>
              <a:buChar char="○"/>
              <a:defRPr/>
            </a:lvl2pPr>
            <a:lvl3pPr marL="1371600" lvl="2" indent="-304800" rtl="0">
              <a:spcBef>
                <a:spcPts val="1600"/>
              </a:spcBef>
              <a:spcAft>
                <a:spcPts val="0"/>
              </a:spcAft>
              <a:buSzPts val="12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26" name="Google Shape;126;p2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p:cSld name="CUSTOM_33">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CUSTOM_18">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33" name="Google Shape;33;p4"/>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2">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5"/>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chemeClr val="accent6"/>
              </a:buClr>
              <a:buSzPts val="1600"/>
              <a:buNone/>
              <a:defRPr sz="1600">
                <a:solidFill>
                  <a:schemeClr val="accent6"/>
                </a:solidFill>
              </a:defRPr>
            </a:lvl2pPr>
            <a:lvl3pPr lvl="2" rtl="0">
              <a:spcBef>
                <a:spcPts val="0"/>
              </a:spcBef>
              <a:spcAft>
                <a:spcPts val="0"/>
              </a:spcAft>
              <a:buClr>
                <a:schemeClr val="accent6"/>
              </a:buClr>
              <a:buSzPts val="1600"/>
              <a:buNone/>
              <a:defRPr sz="1600">
                <a:solidFill>
                  <a:schemeClr val="accent6"/>
                </a:solidFill>
              </a:defRPr>
            </a:lvl3pPr>
            <a:lvl4pPr lvl="3" rtl="0">
              <a:spcBef>
                <a:spcPts val="0"/>
              </a:spcBef>
              <a:spcAft>
                <a:spcPts val="0"/>
              </a:spcAft>
              <a:buClr>
                <a:schemeClr val="accent6"/>
              </a:buClr>
              <a:buSzPts val="1600"/>
              <a:buNone/>
              <a:defRPr sz="1600">
                <a:solidFill>
                  <a:schemeClr val="accent6"/>
                </a:solidFill>
              </a:defRPr>
            </a:lvl4pPr>
            <a:lvl5pPr lvl="4" rtl="0">
              <a:spcBef>
                <a:spcPts val="0"/>
              </a:spcBef>
              <a:spcAft>
                <a:spcPts val="0"/>
              </a:spcAft>
              <a:buClr>
                <a:schemeClr val="accent6"/>
              </a:buClr>
              <a:buSzPts val="1600"/>
              <a:buNone/>
              <a:defRPr sz="1600">
                <a:solidFill>
                  <a:schemeClr val="accent6"/>
                </a:solidFill>
              </a:defRPr>
            </a:lvl5pPr>
            <a:lvl6pPr lvl="5" rtl="0">
              <a:spcBef>
                <a:spcPts val="0"/>
              </a:spcBef>
              <a:spcAft>
                <a:spcPts val="0"/>
              </a:spcAft>
              <a:buClr>
                <a:schemeClr val="accent6"/>
              </a:buClr>
              <a:buSzPts val="1600"/>
              <a:buNone/>
              <a:defRPr sz="1600">
                <a:solidFill>
                  <a:schemeClr val="accent6"/>
                </a:solidFill>
              </a:defRPr>
            </a:lvl6pPr>
            <a:lvl7pPr lvl="6" rtl="0">
              <a:spcBef>
                <a:spcPts val="0"/>
              </a:spcBef>
              <a:spcAft>
                <a:spcPts val="0"/>
              </a:spcAft>
              <a:buClr>
                <a:schemeClr val="accent6"/>
              </a:buClr>
              <a:buSzPts val="1600"/>
              <a:buNone/>
              <a:defRPr sz="1600">
                <a:solidFill>
                  <a:schemeClr val="accent6"/>
                </a:solidFill>
              </a:defRPr>
            </a:lvl7pPr>
            <a:lvl8pPr lvl="7" rtl="0">
              <a:spcBef>
                <a:spcPts val="0"/>
              </a:spcBef>
              <a:spcAft>
                <a:spcPts val="0"/>
              </a:spcAft>
              <a:buClr>
                <a:schemeClr val="accent6"/>
              </a:buClr>
              <a:buSzPts val="1600"/>
              <a:buNone/>
              <a:defRPr sz="1600">
                <a:solidFill>
                  <a:schemeClr val="accent6"/>
                </a:solidFill>
              </a:defRPr>
            </a:lvl8pPr>
            <a:lvl9pPr lvl="8" rtl="0">
              <a:spcBef>
                <a:spcPts val="0"/>
              </a:spcBef>
              <a:spcAft>
                <a:spcPts val="0"/>
              </a:spcAft>
              <a:buClr>
                <a:schemeClr val="accent6"/>
              </a:buClr>
              <a:buSzPts val="1600"/>
              <a:buNone/>
              <a:defRPr sz="1600">
                <a:solidFill>
                  <a:schemeClr val="accent6"/>
                </a:solidFill>
              </a:defRPr>
            </a:lvl9pPr>
          </a:lstStyle>
          <a:p>
            <a:endParaRPr/>
          </a:p>
        </p:txBody>
      </p:sp>
      <p:sp>
        <p:nvSpPr>
          <p:cNvPr id="37" name="Google Shape;37;p5"/>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2">
  <p:cSld name="CUSTOM_21">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7"/>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42" name="Google Shape;42;p7"/>
          <p:cNvSpPr txBox="1">
            <a:spLocks noGrp="1"/>
          </p:cNvSpPr>
          <p:nvPr>
            <p:ph type="title" idx="2" hasCustomPrompt="1"/>
          </p:nvPr>
        </p:nvSpPr>
        <p:spPr>
          <a:xfrm flipH="1">
            <a:off x="4964179" y="23238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xt + photo">
  <p:cSld name="CUSTOM_2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8"/>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Clr>
                <a:schemeClr val="accent6"/>
              </a:buClr>
              <a:buSzPts val="2000"/>
              <a:buNone/>
              <a:defRPr sz="2000">
                <a:solidFill>
                  <a:schemeClr val="accent6"/>
                </a:solidFill>
              </a:defRPr>
            </a:lvl2pPr>
            <a:lvl3pPr lvl="2" algn="r" rtl="0">
              <a:spcBef>
                <a:spcPts val="0"/>
              </a:spcBef>
              <a:spcAft>
                <a:spcPts val="0"/>
              </a:spcAft>
              <a:buClr>
                <a:schemeClr val="accent6"/>
              </a:buClr>
              <a:buSzPts val="2000"/>
              <a:buNone/>
              <a:defRPr sz="2000">
                <a:solidFill>
                  <a:schemeClr val="accent6"/>
                </a:solidFill>
              </a:defRPr>
            </a:lvl3pPr>
            <a:lvl4pPr lvl="3" algn="r" rtl="0">
              <a:spcBef>
                <a:spcPts val="0"/>
              </a:spcBef>
              <a:spcAft>
                <a:spcPts val="0"/>
              </a:spcAft>
              <a:buClr>
                <a:schemeClr val="accent6"/>
              </a:buClr>
              <a:buSzPts val="2000"/>
              <a:buNone/>
              <a:defRPr sz="2000">
                <a:solidFill>
                  <a:schemeClr val="accent6"/>
                </a:solidFill>
              </a:defRPr>
            </a:lvl4pPr>
            <a:lvl5pPr lvl="4" algn="r" rtl="0">
              <a:spcBef>
                <a:spcPts val="0"/>
              </a:spcBef>
              <a:spcAft>
                <a:spcPts val="0"/>
              </a:spcAft>
              <a:buClr>
                <a:schemeClr val="accent6"/>
              </a:buClr>
              <a:buSzPts val="2000"/>
              <a:buNone/>
              <a:defRPr sz="2000">
                <a:solidFill>
                  <a:schemeClr val="accent6"/>
                </a:solidFill>
              </a:defRPr>
            </a:lvl5pPr>
            <a:lvl6pPr lvl="5" algn="r" rtl="0">
              <a:spcBef>
                <a:spcPts val="0"/>
              </a:spcBef>
              <a:spcAft>
                <a:spcPts val="0"/>
              </a:spcAft>
              <a:buClr>
                <a:schemeClr val="accent6"/>
              </a:buClr>
              <a:buSzPts val="2000"/>
              <a:buNone/>
              <a:defRPr sz="2000">
                <a:solidFill>
                  <a:schemeClr val="accent6"/>
                </a:solidFill>
              </a:defRPr>
            </a:lvl6pPr>
            <a:lvl7pPr lvl="6" algn="r" rtl="0">
              <a:spcBef>
                <a:spcPts val="0"/>
              </a:spcBef>
              <a:spcAft>
                <a:spcPts val="0"/>
              </a:spcAft>
              <a:buClr>
                <a:schemeClr val="accent6"/>
              </a:buClr>
              <a:buSzPts val="2000"/>
              <a:buNone/>
              <a:defRPr sz="2000">
                <a:solidFill>
                  <a:schemeClr val="accent6"/>
                </a:solidFill>
              </a:defRPr>
            </a:lvl7pPr>
            <a:lvl8pPr lvl="7" algn="r" rtl="0">
              <a:spcBef>
                <a:spcPts val="0"/>
              </a:spcBef>
              <a:spcAft>
                <a:spcPts val="0"/>
              </a:spcAft>
              <a:buClr>
                <a:schemeClr val="accent6"/>
              </a:buClr>
              <a:buSzPts val="2000"/>
              <a:buNone/>
              <a:defRPr sz="2000">
                <a:solidFill>
                  <a:schemeClr val="accent6"/>
                </a:solidFill>
              </a:defRPr>
            </a:lvl8pPr>
            <a:lvl9pPr lvl="8" algn="r" rtl="0">
              <a:spcBef>
                <a:spcPts val="0"/>
              </a:spcBef>
              <a:spcAft>
                <a:spcPts val="0"/>
              </a:spcAft>
              <a:buClr>
                <a:schemeClr val="accent6"/>
              </a:buClr>
              <a:buSzPts val="2000"/>
              <a:buNone/>
              <a:defRPr sz="2000">
                <a:solidFill>
                  <a:schemeClr val="accent6"/>
                </a:solidFill>
              </a:defRPr>
            </a:lvl9pPr>
          </a:lstStyle>
          <a:p>
            <a:endParaRPr/>
          </a:p>
        </p:txBody>
      </p:sp>
      <p:sp>
        <p:nvSpPr>
          <p:cNvPr id="46" name="Google Shape;46;p8"/>
          <p:cNvSpPr txBox="1">
            <a:spLocks noGrp="1"/>
          </p:cNvSpPr>
          <p:nvPr>
            <p:ph type="subTitle" idx="1"/>
          </p:nvPr>
        </p:nvSpPr>
        <p:spPr>
          <a:xfrm>
            <a:off x="1179233" y="3058425"/>
            <a:ext cx="30951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6"/>
              </a:buClr>
              <a:buSzPts val="1100"/>
              <a:buNone/>
              <a:defRPr sz="1100">
                <a:solidFill>
                  <a:schemeClr val="accent6"/>
                </a:solidFill>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47" name="Google Shape;47;p8"/>
          <p:cNvSpPr txBox="1">
            <a:spLocks noGrp="1"/>
          </p:cNvSpPr>
          <p:nvPr>
            <p:ph type="ctrTitle" idx="2"/>
          </p:nvPr>
        </p:nvSpPr>
        <p:spPr>
          <a:xfrm>
            <a:off x="1932090"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p:cSld name="CUSTOM_26">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0" name="Google Shape;50;p9"/>
          <p:cNvSpPr txBox="1">
            <a:spLocks noGrp="1"/>
          </p:cNvSpPr>
          <p:nvPr>
            <p:ph type="title" idx="2" hasCustomPrompt="1"/>
          </p:nvPr>
        </p:nvSpPr>
        <p:spPr>
          <a:xfrm>
            <a:off x="1086651" y="14751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9"/>
          <p:cNvSpPr txBox="1">
            <a:spLocks noGrp="1"/>
          </p:cNvSpPr>
          <p:nvPr>
            <p:ph type="subTitle" idx="1"/>
          </p:nvPr>
        </p:nvSpPr>
        <p:spPr>
          <a:xfrm flipH="1">
            <a:off x="3481677" y="1666454"/>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52" name="Google Shape;52;p9"/>
          <p:cNvSpPr txBox="1">
            <a:spLocks noGrp="1"/>
          </p:cNvSpPr>
          <p:nvPr>
            <p:ph type="title" idx="3" hasCustomPrompt="1"/>
          </p:nvPr>
        </p:nvSpPr>
        <p:spPr>
          <a:xfrm>
            <a:off x="2298451" y="2475350"/>
            <a:ext cx="17637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53" name="Google Shape;53;p9"/>
          <p:cNvSpPr txBox="1">
            <a:spLocks noGrp="1"/>
          </p:cNvSpPr>
          <p:nvPr>
            <p:ph type="subTitle" idx="4"/>
          </p:nvPr>
        </p:nvSpPr>
        <p:spPr>
          <a:xfrm flipH="1">
            <a:off x="4568051" y="2688425"/>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54" name="Google Shape;54;p9"/>
          <p:cNvSpPr txBox="1">
            <a:spLocks noGrp="1"/>
          </p:cNvSpPr>
          <p:nvPr>
            <p:ph type="title" idx="5" hasCustomPrompt="1"/>
          </p:nvPr>
        </p:nvSpPr>
        <p:spPr>
          <a:xfrm>
            <a:off x="3353176" y="3513625"/>
            <a:ext cx="17952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4800"/>
              <a:buNone/>
              <a:defRPr sz="60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9"/>
          <p:cNvSpPr txBox="1">
            <a:spLocks noGrp="1"/>
          </p:cNvSpPr>
          <p:nvPr>
            <p:ph type="subTitle" idx="6"/>
          </p:nvPr>
        </p:nvSpPr>
        <p:spPr>
          <a:xfrm flipH="1">
            <a:off x="5671490" y="3709941"/>
            <a:ext cx="32649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p:cSld name="CUSTOM_24">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8" name="Google Shape;58;p10"/>
          <p:cNvSpPr txBox="1">
            <a:spLocks noGrp="1"/>
          </p:cNvSpPr>
          <p:nvPr>
            <p:ph type="ctrTitle" idx="2"/>
          </p:nvPr>
        </p:nvSpPr>
        <p:spPr>
          <a:xfrm>
            <a:off x="5616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chemeClr val="accent6"/>
              </a:buClr>
              <a:buSzPts val="1800"/>
              <a:buNone/>
              <a:defRPr sz="1800">
                <a:solidFill>
                  <a:schemeClr val="accent6"/>
                </a:solidFill>
              </a:defRPr>
            </a:lvl2pPr>
            <a:lvl3pPr lvl="2" rtl="0">
              <a:spcBef>
                <a:spcPts val="0"/>
              </a:spcBef>
              <a:spcAft>
                <a:spcPts val="0"/>
              </a:spcAft>
              <a:buClr>
                <a:schemeClr val="accent6"/>
              </a:buClr>
              <a:buSzPts val="1800"/>
              <a:buNone/>
              <a:defRPr sz="1800">
                <a:solidFill>
                  <a:schemeClr val="accent6"/>
                </a:solidFill>
              </a:defRPr>
            </a:lvl3pPr>
            <a:lvl4pPr lvl="3" rtl="0">
              <a:spcBef>
                <a:spcPts val="0"/>
              </a:spcBef>
              <a:spcAft>
                <a:spcPts val="0"/>
              </a:spcAft>
              <a:buClr>
                <a:schemeClr val="accent6"/>
              </a:buClr>
              <a:buSzPts val="1800"/>
              <a:buNone/>
              <a:defRPr sz="1800">
                <a:solidFill>
                  <a:schemeClr val="accent6"/>
                </a:solidFill>
              </a:defRPr>
            </a:lvl4pPr>
            <a:lvl5pPr lvl="4" rtl="0">
              <a:spcBef>
                <a:spcPts val="0"/>
              </a:spcBef>
              <a:spcAft>
                <a:spcPts val="0"/>
              </a:spcAft>
              <a:buClr>
                <a:schemeClr val="accent6"/>
              </a:buClr>
              <a:buSzPts val="1800"/>
              <a:buNone/>
              <a:defRPr sz="1800">
                <a:solidFill>
                  <a:schemeClr val="accent6"/>
                </a:solidFill>
              </a:defRPr>
            </a:lvl5pPr>
            <a:lvl6pPr lvl="5" rtl="0">
              <a:spcBef>
                <a:spcPts val="0"/>
              </a:spcBef>
              <a:spcAft>
                <a:spcPts val="0"/>
              </a:spcAft>
              <a:buClr>
                <a:schemeClr val="accent6"/>
              </a:buClr>
              <a:buSzPts val="1800"/>
              <a:buNone/>
              <a:defRPr sz="1800">
                <a:solidFill>
                  <a:schemeClr val="accent6"/>
                </a:solidFill>
              </a:defRPr>
            </a:lvl6pPr>
            <a:lvl7pPr lvl="6" rtl="0">
              <a:spcBef>
                <a:spcPts val="0"/>
              </a:spcBef>
              <a:spcAft>
                <a:spcPts val="0"/>
              </a:spcAft>
              <a:buClr>
                <a:schemeClr val="accent6"/>
              </a:buClr>
              <a:buSzPts val="1800"/>
              <a:buNone/>
              <a:defRPr sz="1800">
                <a:solidFill>
                  <a:schemeClr val="accent6"/>
                </a:solidFill>
              </a:defRPr>
            </a:lvl7pPr>
            <a:lvl8pPr lvl="7" rtl="0">
              <a:spcBef>
                <a:spcPts val="0"/>
              </a:spcBef>
              <a:spcAft>
                <a:spcPts val="0"/>
              </a:spcAft>
              <a:buClr>
                <a:schemeClr val="accent6"/>
              </a:buClr>
              <a:buSzPts val="1800"/>
              <a:buNone/>
              <a:defRPr sz="1800">
                <a:solidFill>
                  <a:schemeClr val="accent6"/>
                </a:solidFill>
              </a:defRPr>
            </a:lvl8pPr>
            <a:lvl9pPr lvl="8" rtl="0">
              <a:spcBef>
                <a:spcPts val="0"/>
              </a:spcBef>
              <a:spcAft>
                <a:spcPts val="0"/>
              </a:spcAft>
              <a:buClr>
                <a:schemeClr val="accent6"/>
              </a:buClr>
              <a:buSzPts val="1800"/>
              <a:buNone/>
              <a:defRPr sz="1800">
                <a:solidFill>
                  <a:schemeClr val="accent6"/>
                </a:solidFill>
              </a:defRPr>
            </a:lvl9pPr>
          </a:lstStyle>
          <a:p>
            <a:endParaRPr/>
          </a:p>
        </p:txBody>
      </p:sp>
      <p:sp>
        <p:nvSpPr>
          <p:cNvPr id="59" name="Google Shape;59;p10"/>
          <p:cNvSpPr txBox="1">
            <a:spLocks noGrp="1"/>
          </p:cNvSpPr>
          <p:nvPr>
            <p:ph type="subTitle" idx="1"/>
          </p:nvPr>
        </p:nvSpPr>
        <p:spPr>
          <a:xfrm>
            <a:off x="872450" y="3090475"/>
            <a:ext cx="2052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6"/>
              </a:buClr>
              <a:buSzPts val="1100"/>
              <a:buNone/>
              <a:defRPr sz="1100">
                <a:solidFill>
                  <a:schemeClr val="accent6"/>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60" name="Google Shape;60;p10"/>
          <p:cNvSpPr txBox="1">
            <a:spLocks noGrp="1"/>
          </p:cNvSpPr>
          <p:nvPr>
            <p:ph type="ctrTitle" idx="3"/>
          </p:nvPr>
        </p:nvSpPr>
        <p:spPr>
          <a:xfrm>
            <a:off x="32352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chemeClr val="accent6"/>
              </a:buClr>
              <a:buSzPts val="1800"/>
              <a:buNone/>
              <a:defRPr sz="1800">
                <a:solidFill>
                  <a:schemeClr val="accent6"/>
                </a:solidFill>
              </a:defRPr>
            </a:lvl2pPr>
            <a:lvl3pPr lvl="2" rtl="0">
              <a:spcBef>
                <a:spcPts val="0"/>
              </a:spcBef>
              <a:spcAft>
                <a:spcPts val="0"/>
              </a:spcAft>
              <a:buClr>
                <a:schemeClr val="accent6"/>
              </a:buClr>
              <a:buSzPts val="1800"/>
              <a:buNone/>
              <a:defRPr sz="1800">
                <a:solidFill>
                  <a:schemeClr val="accent6"/>
                </a:solidFill>
              </a:defRPr>
            </a:lvl3pPr>
            <a:lvl4pPr lvl="3" rtl="0">
              <a:spcBef>
                <a:spcPts val="0"/>
              </a:spcBef>
              <a:spcAft>
                <a:spcPts val="0"/>
              </a:spcAft>
              <a:buClr>
                <a:schemeClr val="accent6"/>
              </a:buClr>
              <a:buSzPts val="1800"/>
              <a:buNone/>
              <a:defRPr sz="1800">
                <a:solidFill>
                  <a:schemeClr val="accent6"/>
                </a:solidFill>
              </a:defRPr>
            </a:lvl4pPr>
            <a:lvl5pPr lvl="4" rtl="0">
              <a:spcBef>
                <a:spcPts val="0"/>
              </a:spcBef>
              <a:spcAft>
                <a:spcPts val="0"/>
              </a:spcAft>
              <a:buClr>
                <a:schemeClr val="accent6"/>
              </a:buClr>
              <a:buSzPts val="1800"/>
              <a:buNone/>
              <a:defRPr sz="1800">
                <a:solidFill>
                  <a:schemeClr val="accent6"/>
                </a:solidFill>
              </a:defRPr>
            </a:lvl5pPr>
            <a:lvl6pPr lvl="5" rtl="0">
              <a:spcBef>
                <a:spcPts val="0"/>
              </a:spcBef>
              <a:spcAft>
                <a:spcPts val="0"/>
              </a:spcAft>
              <a:buClr>
                <a:schemeClr val="accent6"/>
              </a:buClr>
              <a:buSzPts val="1800"/>
              <a:buNone/>
              <a:defRPr sz="1800">
                <a:solidFill>
                  <a:schemeClr val="accent6"/>
                </a:solidFill>
              </a:defRPr>
            </a:lvl6pPr>
            <a:lvl7pPr lvl="6" rtl="0">
              <a:spcBef>
                <a:spcPts val="0"/>
              </a:spcBef>
              <a:spcAft>
                <a:spcPts val="0"/>
              </a:spcAft>
              <a:buClr>
                <a:schemeClr val="accent6"/>
              </a:buClr>
              <a:buSzPts val="1800"/>
              <a:buNone/>
              <a:defRPr sz="1800">
                <a:solidFill>
                  <a:schemeClr val="accent6"/>
                </a:solidFill>
              </a:defRPr>
            </a:lvl7pPr>
            <a:lvl8pPr lvl="7" rtl="0">
              <a:spcBef>
                <a:spcPts val="0"/>
              </a:spcBef>
              <a:spcAft>
                <a:spcPts val="0"/>
              </a:spcAft>
              <a:buClr>
                <a:schemeClr val="accent6"/>
              </a:buClr>
              <a:buSzPts val="1800"/>
              <a:buNone/>
              <a:defRPr sz="1800">
                <a:solidFill>
                  <a:schemeClr val="accent6"/>
                </a:solidFill>
              </a:defRPr>
            </a:lvl8pPr>
            <a:lvl9pPr lvl="8" rtl="0">
              <a:spcBef>
                <a:spcPts val="0"/>
              </a:spcBef>
              <a:spcAft>
                <a:spcPts val="0"/>
              </a:spcAft>
              <a:buClr>
                <a:schemeClr val="accent6"/>
              </a:buClr>
              <a:buSzPts val="1800"/>
              <a:buNone/>
              <a:defRPr sz="1800">
                <a:solidFill>
                  <a:schemeClr val="accent6"/>
                </a:solidFill>
              </a:defRPr>
            </a:lvl9pPr>
          </a:lstStyle>
          <a:p>
            <a:endParaRPr/>
          </a:p>
        </p:txBody>
      </p:sp>
      <p:sp>
        <p:nvSpPr>
          <p:cNvPr id="61" name="Google Shape;61;p10"/>
          <p:cNvSpPr txBox="1">
            <a:spLocks noGrp="1"/>
          </p:cNvSpPr>
          <p:nvPr>
            <p:ph type="subTitle" idx="4"/>
          </p:nvPr>
        </p:nvSpPr>
        <p:spPr>
          <a:xfrm>
            <a:off x="3462900" y="2036750"/>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6"/>
              </a:buClr>
              <a:buSzPts val="1100"/>
              <a:buNone/>
              <a:defRPr sz="1100">
                <a:solidFill>
                  <a:schemeClr val="accent6"/>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62" name="Google Shape;62;p10"/>
          <p:cNvSpPr txBox="1">
            <a:spLocks noGrp="1"/>
          </p:cNvSpPr>
          <p:nvPr>
            <p:ph type="ctrTitle" idx="5"/>
          </p:nvPr>
        </p:nvSpPr>
        <p:spPr>
          <a:xfrm>
            <a:off x="5908800" y="2804713"/>
            <a:ext cx="2673600" cy="42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rtl="0">
              <a:spcBef>
                <a:spcPts val="0"/>
              </a:spcBef>
              <a:spcAft>
                <a:spcPts val="0"/>
              </a:spcAft>
              <a:buClr>
                <a:schemeClr val="accent6"/>
              </a:buClr>
              <a:buSzPts val="1800"/>
              <a:buNone/>
              <a:defRPr sz="1800">
                <a:solidFill>
                  <a:schemeClr val="accent6"/>
                </a:solidFill>
              </a:defRPr>
            </a:lvl2pPr>
            <a:lvl3pPr lvl="2" rtl="0">
              <a:spcBef>
                <a:spcPts val="0"/>
              </a:spcBef>
              <a:spcAft>
                <a:spcPts val="0"/>
              </a:spcAft>
              <a:buClr>
                <a:schemeClr val="accent6"/>
              </a:buClr>
              <a:buSzPts val="1800"/>
              <a:buNone/>
              <a:defRPr sz="1800">
                <a:solidFill>
                  <a:schemeClr val="accent6"/>
                </a:solidFill>
              </a:defRPr>
            </a:lvl3pPr>
            <a:lvl4pPr lvl="3" rtl="0">
              <a:spcBef>
                <a:spcPts val="0"/>
              </a:spcBef>
              <a:spcAft>
                <a:spcPts val="0"/>
              </a:spcAft>
              <a:buClr>
                <a:schemeClr val="accent6"/>
              </a:buClr>
              <a:buSzPts val="1800"/>
              <a:buNone/>
              <a:defRPr sz="1800">
                <a:solidFill>
                  <a:schemeClr val="accent6"/>
                </a:solidFill>
              </a:defRPr>
            </a:lvl4pPr>
            <a:lvl5pPr lvl="4" rtl="0">
              <a:spcBef>
                <a:spcPts val="0"/>
              </a:spcBef>
              <a:spcAft>
                <a:spcPts val="0"/>
              </a:spcAft>
              <a:buClr>
                <a:schemeClr val="accent6"/>
              </a:buClr>
              <a:buSzPts val="1800"/>
              <a:buNone/>
              <a:defRPr sz="1800">
                <a:solidFill>
                  <a:schemeClr val="accent6"/>
                </a:solidFill>
              </a:defRPr>
            </a:lvl5pPr>
            <a:lvl6pPr lvl="5" rtl="0">
              <a:spcBef>
                <a:spcPts val="0"/>
              </a:spcBef>
              <a:spcAft>
                <a:spcPts val="0"/>
              </a:spcAft>
              <a:buClr>
                <a:schemeClr val="accent6"/>
              </a:buClr>
              <a:buSzPts val="1800"/>
              <a:buNone/>
              <a:defRPr sz="1800">
                <a:solidFill>
                  <a:schemeClr val="accent6"/>
                </a:solidFill>
              </a:defRPr>
            </a:lvl6pPr>
            <a:lvl7pPr lvl="6" rtl="0">
              <a:spcBef>
                <a:spcPts val="0"/>
              </a:spcBef>
              <a:spcAft>
                <a:spcPts val="0"/>
              </a:spcAft>
              <a:buClr>
                <a:schemeClr val="accent6"/>
              </a:buClr>
              <a:buSzPts val="1800"/>
              <a:buNone/>
              <a:defRPr sz="1800">
                <a:solidFill>
                  <a:schemeClr val="accent6"/>
                </a:solidFill>
              </a:defRPr>
            </a:lvl7pPr>
            <a:lvl8pPr lvl="7" rtl="0">
              <a:spcBef>
                <a:spcPts val="0"/>
              </a:spcBef>
              <a:spcAft>
                <a:spcPts val="0"/>
              </a:spcAft>
              <a:buClr>
                <a:schemeClr val="accent6"/>
              </a:buClr>
              <a:buSzPts val="1800"/>
              <a:buNone/>
              <a:defRPr sz="1800">
                <a:solidFill>
                  <a:schemeClr val="accent6"/>
                </a:solidFill>
              </a:defRPr>
            </a:lvl8pPr>
            <a:lvl9pPr lvl="8" rtl="0">
              <a:spcBef>
                <a:spcPts val="0"/>
              </a:spcBef>
              <a:spcAft>
                <a:spcPts val="0"/>
              </a:spcAft>
              <a:buClr>
                <a:schemeClr val="accent6"/>
              </a:buClr>
              <a:buSzPts val="1800"/>
              <a:buNone/>
              <a:defRPr sz="1800">
                <a:solidFill>
                  <a:schemeClr val="accent6"/>
                </a:solidFill>
              </a:defRPr>
            </a:lvl9pPr>
          </a:lstStyle>
          <a:p>
            <a:endParaRPr/>
          </a:p>
        </p:txBody>
      </p:sp>
      <p:sp>
        <p:nvSpPr>
          <p:cNvPr id="63" name="Google Shape;63;p10"/>
          <p:cNvSpPr txBox="1">
            <a:spLocks noGrp="1"/>
          </p:cNvSpPr>
          <p:nvPr>
            <p:ph type="subTitle" idx="6"/>
          </p:nvPr>
        </p:nvSpPr>
        <p:spPr>
          <a:xfrm>
            <a:off x="6136500" y="3090475"/>
            <a:ext cx="22182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6"/>
              </a:buClr>
              <a:buSzPts val="1100"/>
              <a:buNone/>
              <a:defRPr sz="1100">
                <a:solidFill>
                  <a:schemeClr val="accent6"/>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Exo 2"/>
              <a:buNone/>
              <a:defRPr sz="2800" b="1">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marL="914400" lvl="1"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marL="1371600" lvl="2"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marL="1828800" lvl="3"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marL="2286000" lvl="4"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marL="2743200" lvl="5"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marL="3200400" lvl="6"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marL="3657600" lvl="7"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marL="4114800" lvl="8" indent="-30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8.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docs.python.org/3/library/smtplib.html#module-smtplib"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docs.python.org/3/library/email.html#module-email" TargetMode="External"/><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hyperlink" Target="https://docs.python.org/3/library/email.message.html#module-email.message" TargetMode="External"/><Relationship Id="rId4" Type="http://schemas.openxmlformats.org/officeDocument/2006/relationships/hyperlink" Target="https://docs.python.org/3/library/email.message.html#email.message.EmailMessage"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6"/>
          <p:cNvSpPr txBox="1">
            <a:spLocks noGrp="1"/>
          </p:cNvSpPr>
          <p:nvPr>
            <p:ph type="subTitle" idx="1"/>
          </p:nvPr>
        </p:nvSpPr>
        <p:spPr>
          <a:xfrm>
            <a:off x="3801450" y="3748651"/>
            <a:ext cx="4352100" cy="34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USING PYTHON</a:t>
            </a:r>
            <a:endParaRPr/>
          </a:p>
        </p:txBody>
      </p:sp>
      <p:sp>
        <p:nvSpPr>
          <p:cNvPr id="133" name="Google Shape;133;p26"/>
          <p:cNvSpPr txBox="1">
            <a:spLocks noGrp="1"/>
          </p:cNvSpPr>
          <p:nvPr>
            <p:ph type="ctrTitle"/>
          </p:nvPr>
        </p:nvSpPr>
        <p:spPr>
          <a:xfrm>
            <a:off x="1945900" y="2173725"/>
            <a:ext cx="6886800" cy="119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ATTENDANCE MANAGEMENT SYSTEM</a:t>
            </a:r>
            <a:endParaRPr/>
          </a:p>
        </p:txBody>
      </p:sp>
      <p:cxnSp>
        <p:nvCxnSpPr>
          <p:cNvPr id="134" name="Google Shape;134;p26"/>
          <p:cNvCxnSpPr/>
          <p:nvPr/>
        </p:nvCxnSpPr>
        <p:spPr>
          <a:xfrm>
            <a:off x="7057500" y="3666375"/>
            <a:ext cx="2086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READING AND SAVING CSV FILE</a:t>
            </a:r>
            <a:endParaRPr/>
          </a:p>
        </p:txBody>
      </p:sp>
      <p:cxnSp>
        <p:nvCxnSpPr>
          <p:cNvPr id="249" name="Google Shape;249;p39"/>
          <p:cNvCxnSpPr>
            <a:endCxn id="250" idx="3"/>
          </p:cNvCxnSpPr>
          <p:nvPr/>
        </p:nvCxnSpPr>
        <p:spPr>
          <a:xfrm rot="10800000">
            <a:off x="8127863" y="2898775"/>
            <a:ext cx="1269900" cy="0"/>
          </a:xfrm>
          <a:prstGeom prst="straightConnector1">
            <a:avLst/>
          </a:prstGeom>
          <a:noFill/>
          <a:ln w="9525" cap="flat" cmpd="sng">
            <a:solidFill>
              <a:schemeClr val="dk1"/>
            </a:solidFill>
            <a:prstDash val="solid"/>
            <a:round/>
            <a:headEnd type="none" w="med" len="med"/>
            <a:tailEnd type="none" w="med" len="med"/>
          </a:ln>
        </p:spPr>
      </p:cxnSp>
      <p:cxnSp>
        <p:nvCxnSpPr>
          <p:cNvPr id="251" name="Google Shape;251;p39"/>
          <p:cNvCxnSpPr>
            <a:stCxn id="250" idx="1"/>
          </p:cNvCxnSpPr>
          <p:nvPr/>
        </p:nvCxnSpPr>
        <p:spPr>
          <a:xfrm rot="10800000">
            <a:off x="38" y="2898775"/>
            <a:ext cx="1016100" cy="0"/>
          </a:xfrm>
          <a:prstGeom prst="straightConnector1">
            <a:avLst/>
          </a:prstGeom>
          <a:noFill/>
          <a:ln w="9525"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1E13BFDA-079F-4893-B519-E40039B1C451}"/>
              </a:ext>
            </a:extLst>
          </p:cNvPr>
          <p:cNvSpPr txBox="1"/>
          <p:nvPr/>
        </p:nvSpPr>
        <p:spPr>
          <a:xfrm>
            <a:off x="1016138" y="1235869"/>
            <a:ext cx="7111725" cy="3754874"/>
          </a:xfrm>
          <a:prstGeom prst="rect">
            <a:avLst/>
          </a:prstGeom>
          <a:noFill/>
        </p:spPr>
        <p:txBody>
          <a:bodyPr wrap="square" rtlCol="0">
            <a:spAutoFit/>
          </a:bodyPr>
          <a:lstStyle/>
          <a:p>
            <a:r>
              <a:rPr lang="en-IN" b="0" dirty="0">
                <a:solidFill>
                  <a:schemeClr val="accent1">
                    <a:lumMod val="25000"/>
                  </a:schemeClr>
                </a:solidFill>
                <a:effectLst/>
                <a:latin typeface="Consolas" panose="020B0609020204030204" pitchFamily="49" charset="0"/>
              </a:rPr>
              <a:t>#reading csv file with pandas lib</a:t>
            </a:r>
          </a:p>
          <a:p>
            <a:r>
              <a:rPr lang="en-IN" b="1" dirty="0">
                <a:solidFill>
                  <a:schemeClr val="tx1"/>
                </a:solidFill>
                <a:effectLst/>
                <a:latin typeface="Consolas" panose="020B0609020204030204" pitchFamily="49" charset="0"/>
              </a:rPr>
              <a:t>data=pd.read_csv</a:t>
            </a:r>
            <a:r>
              <a:rPr lang="en-IN" b="0" dirty="0">
                <a:solidFill>
                  <a:schemeClr val="tx1"/>
                </a:solidFill>
                <a:effectLst/>
                <a:latin typeface="Consolas" panose="020B0609020204030204" pitchFamily="49" charset="0"/>
              </a:rPr>
              <a:t>("C:/Users/abhia/OneDrive/Desktop/PYTHON 			PROJECT/STUD_data1.csv") </a:t>
            </a:r>
          </a:p>
          <a:p>
            <a:br>
              <a:rPr lang="en-IN" b="0" dirty="0">
                <a:solidFill>
                  <a:schemeClr val="tx1"/>
                </a:solidFill>
                <a:effectLst/>
                <a:latin typeface="Consolas" panose="020B0609020204030204" pitchFamily="49" charset="0"/>
              </a:rPr>
            </a:br>
            <a:r>
              <a:rPr lang="en-IN" b="0" dirty="0">
                <a:solidFill>
                  <a:schemeClr val="accent1">
                    <a:lumMod val="25000"/>
                  </a:schemeClr>
                </a:solidFill>
                <a:effectLst/>
                <a:latin typeface="Consolas" panose="020B0609020204030204" pitchFamily="49" charset="0"/>
              </a:rPr>
              <a:t>#storing values of names and roll number in array</a:t>
            </a:r>
          </a:p>
          <a:p>
            <a:r>
              <a:rPr lang="en-IN" b="0" dirty="0">
                <a:solidFill>
                  <a:schemeClr val="tx1"/>
                </a:solidFill>
                <a:effectLst/>
                <a:latin typeface="Consolas" panose="020B0609020204030204" pitchFamily="49" charset="0"/>
              </a:rPr>
              <a:t>roll_list = </a:t>
            </a:r>
            <a:r>
              <a:rPr lang="en-IN" b="1" dirty="0">
                <a:solidFill>
                  <a:schemeClr val="tx1"/>
                </a:solidFill>
                <a:effectLst/>
                <a:latin typeface="Consolas" panose="020B0609020204030204" pitchFamily="49" charset="0"/>
              </a:rPr>
              <a:t>data["Roll No"].values</a:t>
            </a:r>
          </a:p>
          <a:p>
            <a:r>
              <a:rPr lang="en-IN" b="0" dirty="0">
                <a:solidFill>
                  <a:schemeClr val="tx1"/>
                </a:solidFill>
                <a:effectLst/>
                <a:latin typeface="Consolas" panose="020B0609020204030204" pitchFamily="49" charset="0"/>
              </a:rPr>
              <a:t>name_list = </a:t>
            </a:r>
            <a:r>
              <a:rPr lang="en-IN" b="1" dirty="0">
                <a:solidFill>
                  <a:schemeClr val="tx1"/>
                </a:solidFill>
                <a:effectLst/>
                <a:latin typeface="Consolas" panose="020B0609020204030204" pitchFamily="49" charset="0"/>
              </a:rPr>
              <a:t>data["Name"].values</a:t>
            </a:r>
          </a:p>
          <a:p>
            <a:r>
              <a:rPr lang="en-IN" b="0" dirty="0">
                <a:solidFill>
                  <a:schemeClr val="tx1"/>
                </a:solidFill>
                <a:effectLst/>
                <a:latin typeface="Consolas" panose="020B0609020204030204" pitchFamily="49" charset="0"/>
              </a:rPr>
              <a:t>data=</a:t>
            </a:r>
            <a:r>
              <a:rPr lang="en-IN" b="1" dirty="0">
                <a:solidFill>
                  <a:schemeClr val="tx1"/>
                </a:solidFill>
                <a:effectLst/>
                <a:latin typeface="Consolas" panose="020B0609020204030204" pitchFamily="49" charset="0"/>
              </a:rPr>
              <a:t>pd.DataFrame(data)</a:t>
            </a:r>
          </a:p>
          <a:p>
            <a:endParaRPr lang="en-IN" dirty="0">
              <a:solidFill>
                <a:schemeClr val="tx1"/>
              </a:solidFill>
              <a:latin typeface="Consolas" panose="020B0609020204030204" pitchFamily="49" charset="0"/>
            </a:endParaRPr>
          </a:p>
          <a:p>
            <a:r>
              <a:rPr lang="en-IN" b="0" dirty="0">
                <a:solidFill>
                  <a:schemeClr val="accent1">
                    <a:lumMod val="25000"/>
                  </a:schemeClr>
                </a:solidFill>
                <a:effectLst/>
                <a:latin typeface="Consolas" panose="020B0609020204030204" pitchFamily="49" charset="0"/>
              </a:rPr>
              <a:t>#to store the edited value and save the csv file</a:t>
            </a:r>
          </a:p>
          <a:p>
            <a:r>
              <a:rPr lang="en-IN" b="1" dirty="0">
                <a:solidFill>
                  <a:schemeClr val="tx1"/>
                </a:solidFill>
                <a:effectLst/>
                <a:latin typeface="Consolas" panose="020B0609020204030204" pitchFamily="49" charset="0"/>
              </a:rPr>
              <a:t>data.to_csv</a:t>
            </a:r>
            <a:r>
              <a:rPr lang="en-IN" b="0" dirty="0">
                <a:solidFill>
                  <a:schemeClr val="tx1"/>
                </a:solidFill>
                <a:effectLst/>
                <a:latin typeface="Consolas" panose="020B0609020204030204" pitchFamily="49" charset="0"/>
              </a:rPr>
              <a:t>(r"C:\Users\abhia\OneDrive\Desktop\PYTHON 			       PROJECT\STUD_data1.csv", index=False)</a:t>
            </a:r>
          </a:p>
          <a:p>
            <a:r>
              <a:rPr lang="en-IN" b="0" dirty="0">
                <a:solidFill>
                  <a:schemeClr val="tx1"/>
                </a:solidFill>
                <a:effectLst/>
                <a:latin typeface="Consolas" panose="020B0609020204030204" pitchFamily="49" charset="0"/>
              </a:rPr>
              <a:t>print(</a:t>
            </a:r>
            <a:r>
              <a:rPr lang="en-IN" b="1" dirty="0">
                <a:solidFill>
                  <a:schemeClr val="tx1"/>
                </a:solidFill>
                <a:effectLst/>
                <a:latin typeface="Consolas" panose="020B0609020204030204" pitchFamily="49" charset="0"/>
              </a:rPr>
              <a:t>data</a:t>
            </a:r>
            <a:r>
              <a:rPr lang="en-IN" b="0" dirty="0">
                <a:solidFill>
                  <a:schemeClr val="tx1"/>
                </a:solidFill>
                <a:effectLst/>
                <a:latin typeface="Consolas" panose="020B0609020204030204" pitchFamily="49" charset="0"/>
              </a:rPr>
              <a:t>)</a:t>
            </a:r>
          </a:p>
          <a:p>
            <a:br>
              <a:rPr lang="en-IN" b="0" dirty="0">
                <a:solidFill>
                  <a:srgbClr val="D4D4D4"/>
                </a:solidFill>
                <a:effectLst/>
                <a:latin typeface="Consolas" panose="020B0609020204030204" pitchFamily="49" charset="0"/>
              </a:rPr>
            </a:br>
            <a:endParaRPr lang="en-IN" b="0" dirty="0">
              <a:solidFill>
                <a:srgbClr val="D4D4D4"/>
              </a:solidFill>
              <a:effectLst/>
              <a:latin typeface="Consolas" panose="020B0609020204030204" pitchFamily="49" charset="0"/>
            </a:endParaRPr>
          </a:p>
          <a:p>
            <a:endParaRPr lang="en-IN" b="0" dirty="0">
              <a:solidFill>
                <a:srgbClr val="D4D4D4"/>
              </a:solidFill>
              <a:effectLst/>
              <a:latin typeface="Consolas" panose="020B0609020204030204" pitchFamily="49" charset="0"/>
            </a:endParaRPr>
          </a:p>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5"/>
          <p:cNvSpPr txBox="1">
            <a:spLocks noGrp="1"/>
          </p:cNvSpPr>
          <p:nvPr>
            <p:ph type="ctrTitle"/>
          </p:nvPr>
        </p:nvSpPr>
        <p:spPr>
          <a:xfrm>
            <a:off x="1964851" y="69525"/>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CLASS DEFINITION</a:t>
            </a:r>
            <a:endParaRPr/>
          </a:p>
        </p:txBody>
      </p:sp>
      <p:sp>
        <p:nvSpPr>
          <p:cNvPr id="215" name="Google Shape;215;p35"/>
          <p:cNvSpPr txBox="1">
            <a:spLocks noGrp="1"/>
          </p:cNvSpPr>
          <p:nvPr>
            <p:ph type="subTitle" idx="6"/>
          </p:nvPr>
        </p:nvSpPr>
        <p:spPr>
          <a:xfrm>
            <a:off x="1190250" y="1277775"/>
            <a:ext cx="6763500" cy="3086400"/>
          </a:xfrm>
          <a:prstGeom prst="rect">
            <a:avLst/>
          </a:prstGeom>
          <a:noFill/>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endParaRPr sz="450" dirty="0">
              <a:solidFill>
                <a:srgbClr val="D4D4D4"/>
              </a:solidFill>
              <a:latin typeface="Courier New"/>
              <a:ea typeface="Courier New"/>
              <a:cs typeface="Courier New"/>
              <a:sym typeface="Courier New"/>
            </a:endParaRPr>
          </a:p>
          <a:p>
            <a:pPr marL="0" lvl="0" indent="0" algn="l" rtl="0">
              <a:spcBef>
                <a:spcPts val="0"/>
              </a:spcBef>
              <a:spcAft>
                <a:spcPts val="0"/>
              </a:spcAft>
              <a:buNone/>
            </a:pPr>
            <a:endParaRPr dirty="0"/>
          </a:p>
        </p:txBody>
      </p:sp>
      <p:cxnSp>
        <p:nvCxnSpPr>
          <p:cNvPr id="216" name="Google Shape;216;p35"/>
          <p:cNvCxnSpPr/>
          <p:nvPr/>
        </p:nvCxnSpPr>
        <p:spPr>
          <a:xfrm rot="10800000">
            <a:off x="-93200" y="662500"/>
            <a:ext cx="5334600" cy="0"/>
          </a:xfrm>
          <a:prstGeom prst="straightConnector1">
            <a:avLst/>
          </a:prstGeom>
          <a:noFill/>
          <a:ln w="9525" cap="flat" cmpd="sng">
            <a:solidFill>
              <a:schemeClr val="dk1"/>
            </a:solidFill>
            <a:prstDash val="solid"/>
            <a:round/>
            <a:headEnd type="none" w="med" len="med"/>
            <a:tailEnd type="none" w="med" len="med"/>
          </a:ln>
        </p:spPr>
      </p:cxnSp>
      <p:cxnSp>
        <p:nvCxnSpPr>
          <p:cNvPr id="217" name="Google Shape;217;p35"/>
          <p:cNvCxnSpPr/>
          <p:nvPr/>
        </p:nvCxnSpPr>
        <p:spPr>
          <a:xfrm rot="10800000">
            <a:off x="3787550" y="4856375"/>
            <a:ext cx="5293800" cy="0"/>
          </a:xfrm>
          <a:prstGeom prst="straightConnector1">
            <a:avLst/>
          </a:prstGeom>
          <a:noFill/>
          <a:ln w="9525"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102AE8B1-3430-4F99-B2FB-D8D49968D8C0}"/>
              </a:ext>
            </a:extLst>
          </p:cNvPr>
          <p:cNvSpPr txBox="1"/>
          <p:nvPr/>
        </p:nvSpPr>
        <p:spPr>
          <a:xfrm>
            <a:off x="2138978" y="1608699"/>
            <a:ext cx="4195454" cy="1600438"/>
          </a:xfrm>
          <a:prstGeom prst="rect">
            <a:avLst/>
          </a:prstGeom>
          <a:noFill/>
        </p:spPr>
        <p:txBody>
          <a:bodyPr wrap="square" rtlCol="0">
            <a:spAutoFit/>
          </a:bodyPr>
          <a:lstStyle/>
          <a:p>
            <a:r>
              <a:rPr lang="en-IN" b="0" dirty="0">
                <a:solidFill>
                  <a:schemeClr val="tx1">
                    <a:lumMod val="95000"/>
                  </a:schemeClr>
                </a:solidFill>
                <a:effectLst/>
                <a:latin typeface="Consolas" panose="020B0609020204030204" pitchFamily="49" charset="0"/>
              </a:rPr>
              <a:t>class </a:t>
            </a:r>
            <a:r>
              <a:rPr lang="en-IN" b="1" dirty="0">
                <a:solidFill>
                  <a:schemeClr val="accent1">
                    <a:lumMod val="25000"/>
                  </a:schemeClr>
                </a:solidFill>
                <a:effectLst/>
                <a:latin typeface="Consolas" panose="020B0609020204030204" pitchFamily="49" charset="0"/>
              </a:rPr>
              <a:t>attendance</a:t>
            </a:r>
            <a:r>
              <a:rPr lang="en-IN" b="0" dirty="0">
                <a:solidFill>
                  <a:schemeClr val="tx1">
                    <a:lumMod val="95000"/>
                  </a:schemeClr>
                </a:solidFill>
                <a:effectLst/>
                <a:latin typeface="Consolas" panose="020B0609020204030204" pitchFamily="49" charset="0"/>
              </a:rPr>
              <a:t>:</a:t>
            </a:r>
          </a:p>
          <a:p>
            <a:br>
              <a:rPr lang="en-IN" b="0" dirty="0">
                <a:solidFill>
                  <a:schemeClr val="tx1">
                    <a:lumMod val="95000"/>
                  </a:schemeClr>
                </a:solidFill>
                <a:effectLst/>
                <a:latin typeface="Consolas" panose="020B0609020204030204" pitchFamily="49" charset="0"/>
              </a:rPr>
            </a:br>
            <a:r>
              <a:rPr lang="en-IN" b="0" dirty="0">
                <a:solidFill>
                  <a:schemeClr val="tx1">
                    <a:lumMod val="95000"/>
                  </a:schemeClr>
                </a:solidFill>
                <a:effectLst/>
                <a:latin typeface="Consolas" panose="020B0609020204030204" pitchFamily="49" charset="0"/>
              </a:rPr>
              <a:t>    def </a:t>
            </a:r>
            <a:r>
              <a:rPr lang="en-IN" b="1" dirty="0">
                <a:solidFill>
                  <a:schemeClr val="tx1">
                    <a:lumMod val="95000"/>
                  </a:schemeClr>
                </a:solidFill>
                <a:effectLst/>
                <a:latin typeface="Consolas" panose="020B0609020204030204" pitchFamily="49" charset="0"/>
              </a:rPr>
              <a:t>__init__</a:t>
            </a:r>
            <a:r>
              <a:rPr lang="en-IN" b="0" dirty="0">
                <a:solidFill>
                  <a:schemeClr val="tx1">
                    <a:lumMod val="95000"/>
                  </a:schemeClr>
                </a:solidFill>
                <a:effectLst/>
                <a:latin typeface="Consolas" panose="020B0609020204030204" pitchFamily="49" charset="0"/>
              </a:rPr>
              <a:t>(</a:t>
            </a:r>
            <a:r>
              <a:rPr lang="en-IN" b="1" dirty="0">
                <a:solidFill>
                  <a:schemeClr val="tx1">
                    <a:lumMod val="95000"/>
                  </a:schemeClr>
                </a:solidFill>
                <a:effectLst/>
                <a:latin typeface="Consolas" panose="020B0609020204030204" pitchFamily="49" charset="0"/>
              </a:rPr>
              <a:t>self</a:t>
            </a:r>
            <a:r>
              <a:rPr lang="en-IN" dirty="0">
                <a:solidFill>
                  <a:schemeClr val="tx1">
                    <a:lumMod val="95000"/>
                  </a:schemeClr>
                </a:solidFill>
                <a:effectLst/>
                <a:latin typeface="Consolas" panose="020B0609020204030204" pitchFamily="49" charset="0"/>
              </a:rPr>
              <a:t>,</a:t>
            </a:r>
            <a:r>
              <a:rPr lang="en-IN" b="1" dirty="0">
                <a:solidFill>
                  <a:schemeClr val="tx1">
                    <a:lumMod val="95000"/>
                  </a:schemeClr>
                </a:solidFill>
                <a:effectLst/>
                <a:latin typeface="Consolas" panose="020B0609020204030204" pitchFamily="49" charset="0"/>
              </a:rPr>
              <a:t> name</a:t>
            </a:r>
            <a:r>
              <a:rPr lang="en-IN" dirty="0">
                <a:solidFill>
                  <a:schemeClr val="tx1">
                    <a:lumMod val="95000"/>
                  </a:schemeClr>
                </a:solidFill>
                <a:effectLst/>
                <a:latin typeface="Consolas" panose="020B0609020204030204" pitchFamily="49" charset="0"/>
              </a:rPr>
              <a:t>,</a:t>
            </a:r>
            <a:r>
              <a:rPr lang="en-IN" b="1" dirty="0">
                <a:solidFill>
                  <a:schemeClr val="tx1">
                    <a:lumMod val="95000"/>
                  </a:schemeClr>
                </a:solidFill>
                <a:effectLst/>
                <a:latin typeface="Consolas" panose="020B0609020204030204" pitchFamily="49" charset="0"/>
              </a:rPr>
              <a:t> roll</a:t>
            </a:r>
            <a:r>
              <a:rPr lang="en-IN" b="0" dirty="0">
                <a:solidFill>
                  <a:schemeClr val="tx1">
                    <a:lumMod val="95000"/>
                  </a:schemeClr>
                </a:solidFill>
                <a:effectLst/>
                <a:latin typeface="Consolas" panose="020B0609020204030204" pitchFamily="49" charset="0"/>
              </a:rPr>
              <a:t>):</a:t>
            </a:r>
          </a:p>
          <a:p>
            <a:br>
              <a:rPr lang="en-IN" b="0" dirty="0">
                <a:solidFill>
                  <a:schemeClr val="tx1">
                    <a:lumMod val="95000"/>
                  </a:schemeClr>
                </a:solidFill>
                <a:effectLst/>
                <a:latin typeface="Consolas" panose="020B0609020204030204" pitchFamily="49" charset="0"/>
              </a:rPr>
            </a:br>
            <a:r>
              <a:rPr lang="en-IN" b="0" dirty="0">
                <a:solidFill>
                  <a:schemeClr val="tx1">
                    <a:lumMod val="95000"/>
                  </a:schemeClr>
                </a:solidFill>
                <a:effectLst/>
                <a:latin typeface="Consolas" panose="020B0609020204030204" pitchFamily="49" charset="0"/>
              </a:rPr>
              <a:t>        </a:t>
            </a:r>
            <a:r>
              <a:rPr lang="en-IN" b="1" dirty="0">
                <a:solidFill>
                  <a:schemeClr val="tx1">
                    <a:lumMod val="95000"/>
                  </a:schemeClr>
                </a:solidFill>
                <a:effectLst/>
                <a:latin typeface="Consolas" panose="020B0609020204030204" pitchFamily="49" charset="0"/>
              </a:rPr>
              <a:t>self.name </a:t>
            </a:r>
            <a:r>
              <a:rPr lang="en-IN" dirty="0">
                <a:solidFill>
                  <a:schemeClr val="tx1">
                    <a:lumMod val="95000"/>
                  </a:schemeClr>
                </a:solidFill>
                <a:effectLst/>
                <a:latin typeface="Consolas" panose="020B0609020204030204" pitchFamily="49" charset="0"/>
              </a:rPr>
              <a:t>=</a:t>
            </a:r>
            <a:r>
              <a:rPr lang="en-IN" b="1" dirty="0">
                <a:solidFill>
                  <a:schemeClr val="tx1">
                    <a:lumMod val="95000"/>
                  </a:schemeClr>
                </a:solidFill>
                <a:effectLst/>
                <a:latin typeface="Consolas" panose="020B0609020204030204" pitchFamily="49" charset="0"/>
              </a:rPr>
              <a:t> name</a:t>
            </a:r>
          </a:p>
          <a:p>
            <a:r>
              <a:rPr lang="en-IN" b="1" dirty="0">
                <a:solidFill>
                  <a:schemeClr val="tx1">
                    <a:lumMod val="95000"/>
                  </a:schemeClr>
                </a:solidFill>
                <a:effectLst/>
                <a:latin typeface="Consolas" panose="020B0609020204030204" pitchFamily="49" charset="0"/>
              </a:rPr>
              <a:t>        self.roll </a:t>
            </a:r>
            <a:r>
              <a:rPr lang="en-IN" dirty="0">
                <a:solidFill>
                  <a:schemeClr val="tx1">
                    <a:lumMod val="95000"/>
                  </a:schemeClr>
                </a:solidFill>
                <a:effectLst/>
                <a:latin typeface="Consolas" panose="020B0609020204030204" pitchFamily="49" charset="0"/>
              </a:rPr>
              <a:t>=</a:t>
            </a:r>
            <a:r>
              <a:rPr lang="en-IN" b="1" dirty="0">
                <a:solidFill>
                  <a:schemeClr val="tx1">
                    <a:lumMod val="95000"/>
                  </a:schemeClr>
                </a:solidFill>
                <a:effectLst/>
                <a:latin typeface="Consolas" panose="020B0609020204030204" pitchFamily="49" charset="0"/>
              </a:rPr>
              <a:t> roll</a:t>
            </a:r>
          </a:p>
          <a:p>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5"/>
          <p:cNvSpPr txBox="1">
            <a:spLocks noGrp="1"/>
          </p:cNvSpPr>
          <p:nvPr>
            <p:ph type="ctrTitle"/>
          </p:nvPr>
        </p:nvSpPr>
        <p:spPr>
          <a:xfrm>
            <a:off x="1964851" y="69525"/>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CLASS DEFINITION</a:t>
            </a:r>
            <a:endParaRPr/>
          </a:p>
        </p:txBody>
      </p:sp>
      <p:sp>
        <p:nvSpPr>
          <p:cNvPr id="215" name="Google Shape;215;p35"/>
          <p:cNvSpPr txBox="1">
            <a:spLocks noGrp="1"/>
          </p:cNvSpPr>
          <p:nvPr>
            <p:ph type="subTitle" idx="6"/>
          </p:nvPr>
        </p:nvSpPr>
        <p:spPr>
          <a:xfrm>
            <a:off x="1190250" y="1277775"/>
            <a:ext cx="6763500" cy="3086400"/>
          </a:xfrm>
          <a:prstGeom prst="rect">
            <a:avLst/>
          </a:prstGeom>
          <a:noFill/>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endParaRPr sz="450">
              <a:solidFill>
                <a:srgbClr val="D4D4D4"/>
              </a:solidFill>
              <a:latin typeface="Courier New"/>
              <a:ea typeface="Courier New"/>
              <a:cs typeface="Courier New"/>
              <a:sym typeface="Courier New"/>
            </a:endParaRPr>
          </a:p>
          <a:p>
            <a:pPr marL="0" lvl="0" indent="0" algn="l" rtl="0">
              <a:spcBef>
                <a:spcPts val="0"/>
              </a:spcBef>
              <a:spcAft>
                <a:spcPts val="0"/>
              </a:spcAft>
              <a:buNone/>
            </a:pPr>
            <a:endParaRPr/>
          </a:p>
        </p:txBody>
      </p:sp>
      <p:cxnSp>
        <p:nvCxnSpPr>
          <p:cNvPr id="216" name="Google Shape;216;p35"/>
          <p:cNvCxnSpPr/>
          <p:nvPr/>
        </p:nvCxnSpPr>
        <p:spPr>
          <a:xfrm rot="10800000">
            <a:off x="-93200" y="662500"/>
            <a:ext cx="5334600" cy="0"/>
          </a:xfrm>
          <a:prstGeom prst="straightConnector1">
            <a:avLst/>
          </a:prstGeom>
          <a:noFill/>
          <a:ln w="9525" cap="flat" cmpd="sng">
            <a:solidFill>
              <a:schemeClr val="dk1"/>
            </a:solidFill>
            <a:prstDash val="solid"/>
            <a:round/>
            <a:headEnd type="none" w="med" len="med"/>
            <a:tailEnd type="none" w="med" len="med"/>
          </a:ln>
        </p:spPr>
      </p:cxnSp>
      <p:cxnSp>
        <p:nvCxnSpPr>
          <p:cNvPr id="217" name="Google Shape;217;p35"/>
          <p:cNvCxnSpPr/>
          <p:nvPr/>
        </p:nvCxnSpPr>
        <p:spPr>
          <a:xfrm rot="10800000">
            <a:off x="3787550" y="4856375"/>
            <a:ext cx="5293800" cy="0"/>
          </a:xfrm>
          <a:prstGeom prst="straightConnector1">
            <a:avLst/>
          </a:prstGeom>
          <a:noFill/>
          <a:ln w="9525"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102AE8B1-3430-4F99-B2FB-D8D49968D8C0}"/>
              </a:ext>
            </a:extLst>
          </p:cNvPr>
          <p:cNvSpPr txBox="1"/>
          <p:nvPr/>
        </p:nvSpPr>
        <p:spPr>
          <a:xfrm>
            <a:off x="1128714" y="1028701"/>
            <a:ext cx="7729536" cy="3862596"/>
          </a:xfrm>
          <a:prstGeom prst="rect">
            <a:avLst/>
          </a:prstGeom>
          <a:noFill/>
        </p:spPr>
        <p:txBody>
          <a:bodyPr wrap="square" rtlCol="0">
            <a:spAutoFit/>
          </a:bodyPr>
          <a:lstStyle/>
          <a:p>
            <a:r>
              <a:rPr lang="en-IN" sz="1050" b="1" dirty="0">
                <a:solidFill>
                  <a:schemeClr val="tx1">
                    <a:lumMod val="95000"/>
                  </a:schemeClr>
                </a:solidFill>
                <a:effectLst/>
                <a:latin typeface="Consolas" panose="020B0609020204030204" pitchFamily="49" charset="0"/>
              </a:rPr>
              <a:t>def</a:t>
            </a:r>
            <a:r>
              <a:rPr lang="en-IN" sz="1050" b="0" dirty="0">
                <a:solidFill>
                  <a:schemeClr val="tx1">
                    <a:lumMod val="95000"/>
                  </a:schemeClr>
                </a:solidFill>
                <a:effectLst/>
                <a:latin typeface="Consolas" panose="020B0609020204030204" pitchFamily="49" charset="0"/>
              </a:rPr>
              <a:t> </a:t>
            </a:r>
            <a:r>
              <a:rPr lang="en-IN" sz="1050" b="1" dirty="0">
                <a:solidFill>
                  <a:schemeClr val="accent1">
                    <a:lumMod val="25000"/>
                  </a:schemeClr>
                </a:solidFill>
                <a:effectLst/>
                <a:latin typeface="Consolas" panose="020B0609020204030204" pitchFamily="49" charset="0"/>
              </a:rPr>
              <a:t>takeattendance</a:t>
            </a:r>
            <a:r>
              <a:rPr lang="en-IN" sz="1050" b="0" dirty="0">
                <a:solidFill>
                  <a:schemeClr val="tx1">
                    <a:lumMod val="95000"/>
                  </a:schemeClr>
                </a:solidFill>
                <a:effectLst/>
                <a:latin typeface="Consolas" panose="020B0609020204030204" pitchFamily="49" charset="0"/>
              </a:rPr>
              <a:t>(self):</a:t>
            </a:r>
          </a:p>
          <a:p>
            <a:br>
              <a:rPr lang="en-IN" sz="1050" b="0" dirty="0">
                <a:solidFill>
                  <a:schemeClr val="tx1">
                    <a:lumMod val="95000"/>
                  </a:schemeClr>
                </a:solidFill>
                <a:effectLst/>
                <a:latin typeface="Consolas" panose="020B0609020204030204" pitchFamily="49" charset="0"/>
              </a:rPr>
            </a:br>
            <a:r>
              <a:rPr lang="en-IN" sz="1050" b="0" dirty="0">
                <a:solidFill>
                  <a:schemeClr val="tx1">
                    <a:lumMod val="95000"/>
                  </a:schemeClr>
                </a:solidFill>
                <a:effectLst/>
                <a:latin typeface="Consolas" panose="020B0609020204030204" pitchFamily="49" charset="0"/>
              </a:rPr>
              <a:t>   </a:t>
            </a:r>
            <a:r>
              <a:rPr lang="en-IN" sz="1050" b="1" dirty="0">
                <a:solidFill>
                  <a:schemeClr val="tx1">
                    <a:lumMod val="95000"/>
                  </a:schemeClr>
                </a:solidFill>
                <a:effectLst/>
                <a:latin typeface="Consolas" panose="020B0609020204030204" pitchFamily="49" charset="0"/>
              </a:rPr>
              <a:t>while</a:t>
            </a:r>
            <a:r>
              <a:rPr lang="en-IN" sz="1050" b="0" dirty="0">
                <a:solidFill>
                  <a:schemeClr val="tx1">
                    <a:lumMod val="95000"/>
                  </a:schemeClr>
                </a:solidFill>
                <a:effectLst/>
                <a:latin typeface="Consolas" panose="020B0609020204030204" pitchFamily="49" charset="0"/>
              </a:rPr>
              <a:t>(True):</a:t>
            </a:r>
          </a:p>
          <a:p>
            <a:br>
              <a:rPr lang="en-IN" sz="1050" b="0" dirty="0">
                <a:solidFill>
                  <a:schemeClr val="tx1">
                    <a:lumMod val="95000"/>
                  </a:schemeClr>
                </a:solidFill>
                <a:effectLst/>
                <a:latin typeface="Consolas" panose="020B0609020204030204" pitchFamily="49" charset="0"/>
              </a:rPr>
            </a:br>
            <a:r>
              <a:rPr lang="en-IN" sz="1050" b="0" dirty="0">
                <a:solidFill>
                  <a:schemeClr val="tx1">
                    <a:lumMod val="95000"/>
                  </a:schemeClr>
                </a:solidFill>
                <a:effectLst/>
                <a:latin typeface="Consolas" panose="020B0609020204030204" pitchFamily="49" charset="0"/>
              </a:rPr>
              <a:t>      </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=input(f"{</a:t>
            </a:r>
            <a:r>
              <a:rPr lang="en-IN" sz="1050" b="1" dirty="0">
                <a:solidFill>
                  <a:schemeClr val="tx1">
                    <a:lumMod val="95000"/>
                  </a:schemeClr>
                </a:solidFill>
                <a:effectLst/>
                <a:latin typeface="Consolas" panose="020B0609020204030204" pitchFamily="49" charset="0"/>
              </a:rPr>
              <a:t>self.roll</a:t>
            </a:r>
            <a:r>
              <a:rPr lang="en-IN" sz="1050" b="0" dirty="0">
                <a:solidFill>
                  <a:schemeClr val="tx1">
                    <a:lumMod val="95000"/>
                  </a:schemeClr>
                </a:solidFill>
                <a:effectLst/>
                <a:latin typeface="Consolas" panose="020B0609020204030204" pitchFamily="49" charset="0"/>
              </a:rPr>
              <a:t>} - {</a:t>
            </a:r>
            <a:r>
              <a:rPr lang="en-IN" sz="1050" b="1" dirty="0">
                <a:solidFill>
                  <a:schemeClr val="tx1">
                    <a:lumMod val="95000"/>
                  </a:schemeClr>
                </a:solidFill>
                <a:effectLst/>
                <a:latin typeface="Consolas" panose="020B0609020204030204" pitchFamily="49" charset="0"/>
              </a:rPr>
              <a:t>self.name</a:t>
            </a:r>
            <a:r>
              <a:rPr lang="en-IN" sz="1050" b="0" dirty="0">
                <a:solidFill>
                  <a:schemeClr val="tx1">
                    <a:lumMod val="95000"/>
                  </a:schemeClr>
                </a:solidFill>
                <a:effectLst/>
                <a:latin typeface="Consolas" panose="020B0609020204030204" pitchFamily="49" charset="0"/>
              </a:rPr>
              <a:t>} : ")</a:t>
            </a:r>
          </a:p>
          <a:p>
            <a:br>
              <a:rPr lang="en-IN" sz="1050" b="0" dirty="0">
                <a:solidFill>
                  <a:schemeClr val="tx1">
                    <a:lumMod val="95000"/>
                  </a:schemeClr>
                </a:solidFill>
                <a:effectLst/>
                <a:latin typeface="Consolas" panose="020B0609020204030204" pitchFamily="49" charset="0"/>
              </a:rPr>
            </a:br>
            <a:r>
              <a:rPr lang="en-IN" sz="1050" b="0" dirty="0">
                <a:solidFill>
                  <a:schemeClr val="tx1">
                    <a:lumMod val="95000"/>
                  </a:schemeClr>
                </a:solidFill>
                <a:effectLst/>
                <a:latin typeface="Consolas" panose="020B0609020204030204" pitchFamily="49" charset="0"/>
              </a:rPr>
              <a:t>      if(</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p</a:t>
            </a:r>
            <a:r>
              <a:rPr lang="en-IN" sz="1050" b="0" dirty="0">
                <a:solidFill>
                  <a:schemeClr val="tx1">
                    <a:lumMod val="95000"/>
                  </a:schemeClr>
                </a:solidFill>
                <a:effectLst/>
                <a:latin typeface="Consolas" panose="020B0609020204030204" pitchFamily="49" charset="0"/>
              </a:rPr>
              <a:t>' or </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P</a:t>
            </a:r>
            <a:r>
              <a:rPr lang="en-IN" sz="1050" b="0" dirty="0">
                <a:solidFill>
                  <a:schemeClr val="tx1">
                    <a:lumMod val="95000"/>
                  </a:schemeClr>
                </a:solidFill>
                <a:effectLst/>
                <a:latin typeface="Consolas" panose="020B0609020204030204" pitchFamily="49" charset="0"/>
              </a:rPr>
              <a:t>' or </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A</a:t>
            </a:r>
            <a:r>
              <a:rPr lang="en-IN" sz="1050" b="0" dirty="0">
                <a:solidFill>
                  <a:schemeClr val="tx1">
                    <a:lumMod val="95000"/>
                  </a:schemeClr>
                </a:solidFill>
                <a:effectLst/>
                <a:latin typeface="Consolas" panose="020B0609020204030204" pitchFamily="49" charset="0"/>
              </a:rPr>
              <a:t>' or </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a</a:t>
            </a:r>
            <a:r>
              <a:rPr lang="en-IN" sz="1050" b="0" dirty="0">
                <a:solidFill>
                  <a:schemeClr val="tx1">
                    <a:lumMod val="95000"/>
                  </a:schemeClr>
                </a:solidFill>
                <a:effectLst/>
                <a:latin typeface="Consolas" panose="020B0609020204030204" pitchFamily="49" charset="0"/>
              </a:rPr>
              <a:t>'):</a:t>
            </a:r>
          </a:p>
          <a:p>
            <a:br>
              <a:rPr lang="en-IN" sz="1050" b="0" dirty="0">
                <a:solidFill>
                  <a:schemeClr val="tx1">
                    <a:lumMod val="95000"/>
                  </a:schemeClr>
                </a:solidFill>
                <a:effectLst/>
                <a:latin typeface="Consolas" panose="020B0609020204030204" pitchFamily="49" charset="0"/>
              </a:rPr>
            </a:br>
            <a:r>
              <a:rPr lang="en-IN" sz="1050" b="0" dirty="0">
                <a:solidFill>
                  <a:schemeClr val="tx1">
                    <a:lumMod val="95000"/>
                  </a:schemeClr>
                </a:solidFill>
                <a:effectLst/>
                <a:latin typeface="Consolas" panose="020B0609020204030204" pitchFamily="49" charset="0"/>
              </a:rPr>
              <a:t>            if(</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P</a:t>
            </a:r>
            <a:r>
              <a:rPr lang="en-IN" sz="1050" b="0" dirty="0">
                <a:solidFill>
                  <a:schemeClr val="tx1">
                    <a:lumMod val="95000"/>
                  </a:schemeClr>
                </a:solidFill>
                <a:effectLst/>
                <a:latin typeface="Consolas" panose="020B0609020204030204" pitchFamily="49" charset="0"/>
              </a:rPr>
              <a:t>' or </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p</a:t>
            </a:r>
            <a:r>
              <a:rPr lang="en-IN" sz="1050" b="0" dirty="0">
                <a:solidFill>
                  <a:schemeClr val="tx1">
                    <a:lumMod val="95000"/>
                  </a:schemeClr>
                </a:solidFill>
                <a:effectLst/>
                <a:latin typeface="Consolas" panose="020B0609020204030204" pitchFamily="49" charset="0"/>
              </a:rPr>
              <a:t>'):</a:t>
            </a:r>
          </a:p>
          <a:p>
            <a:br>
              <a:rPr lang="en-IN" sz="1050" b="0" dirty="0">
                <a:solidFill>
                  <a:schemeClr val="tx1">
                    <a:lumMod val="95000"/>
                  </a:schemeClr>
                </a:solidFill>
                <a:effectLst/>
                <a:latin typeface="Consolas" panose="020B0609020204030204" pitchFamily="49" charset="0"/>
              </a:rPr>
            </a:br>
            <a:r>
              <a:rPr lang="en-IN" sz="1050" b="0" dirty="0">
                <a:solidFill>
                  <a:schemeClr val="tx1">
                    <a:lumMod val="95000"/>
                  </a:schemeClr>
                </a:solidFill>
                <a:effectLst/>
                <a:latin typeface="Consolas" panose="020B0609020204030204" pitchFamily="49" charset="0"/>
              </a:rPr>
              <a:t>                 </a:t>
            </a:r>
            <a:r>
              <a:rPr lang="en-IN" sz="1050" b="1" dirty="0">
                <a:solidFill>
                  <a:schemeClr val="tx1">
                    <a:lumMod val="95000"/>
                  </a:schemeClr>
                </a:solidFill>
                <a:effectLst/>
                <a:latin typeface="Consolas" panose="020B0609020204030204" pitchFamily="49" charset="0"/>
              </a:rPr>
              <a:t>att_list.append</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self.take.upper</a:t>
            </a:r>
            <a:r>
              <a:rPr lang="en-IN" sz="1050" b="0" dirty="0">
                <a:solidFill>
                  <a:schemeClr val="tx1">
                    <a:lumMod val="95000"/>
                  </a:schemeClr>
                </a:solidFill>
                <a:effectLst/>
                <a:latin typeface="Consolas" panose="020B0609020204030204" pitchFamily="49" charset="0"/>
              </a:rPr>
              <a:t>())</a:t>
            </a:r>
          </a:p>
          <a:p>
            <a:r>
              <a:rPr lang="en-IN" sz="1050" b="0" dirty="0">
                <a:solidFill>
                  <a:schemeClr val="tx1">
                    <a:lumMod val="95000"/>
                  </a:schemeClr>
                </a:solidFill>
                <a:effectLst/>
                <a:latin typeface="Consolas" panose="020B0609020204030204" pitchFamily="49" charset="0"/>
              </a:rPr>
              <a:t>                 break</a:t>
            </a:r>
          </a:p>
          <a:p>
            <a:br>
              <a:rPr lang="en-IN" sz="1050" b="0" dirty="0">
                <a:solidFill>
                  <a:schemeClr val="tx1">
                    <a:lumMod val="95000"/>
                  </a:schemeClr>
                </a:solidFill>
                <a:effectLst/>
                <a:latin typeface="Consolas" panose="020B0609020204030204" pitchFamily="49" charset="0"/>
              </a:rPr>
            </a:br>
            <a:r>
              <a:rPr lang="en-IN" sz="1050" b="0" dirty="0">
                <a:solidFill>
                  <a:schemeClr val="tx1">
                    <a:lumMod val="95000"/>
                  </a:schemeClr>
                </a:solidFill>
                <a:effectLst/>
                <a:latin typeface="Consolas" panose="020B0609020204030204" pitchFamily="49" charset="0"/>
              </a:rPr>
              <a:t>            elif(</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A</a:t>
            </a:r>
            <a:r>
              <a:rPr lang="en-IN" sz="1050" b="0" dirty="0">
                <a:solidFill>
                  <a:schemeClr val="tx1">
                    <a:lumMod val="95000"/>
                  </a:schemeClr>
                </a:solidFill>
                <a:effectLst/>
                <a:latin typeface="Consolas" panose="020B0609020204030204" pitchFamily="49" charset="0"/>
              </a:rPr>
              <a:t>' or </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a</a:t>
            </a:r>
            <a:r>
              <a:rPr lang="en-IN" sz="1050" b="0" dirty="0">
                <a:solidFill>
                  <a:schemeClr val="tx1">
                    <a:lumMod val="95000"/>
                  </a:schemeClr>
                </a:solidFill>
                <a:effectLst/>
                <a:latin typeface="Consolas" panose="020B0609020204030204" pitchFamily="49" charset="0"/>
              </a:rPr>
              <a:t>'):</a:t>
            </a:r>
          </a:p>
          <a:p>
            <a:br>
              <a:rPr lang="en-IN" sz="1050" b="0" dirty="0">
                <a:solidFill>
                  <a:schemeClr val="tx1">
                    <a:lumMod val="95000"/>
                  </a:schemeClr>
                </a:solidFill>
                <a:effectLst/>
                <a:latin typeface="Consolas" panose="020B0609020204030204" pitchFamily="49" charset="0"/>
              </a:rPr>
            </a:br>
            <a:r>
              <a:rPr lang="en-IN" sz="1050" b="0" dirty="0">
                <a:solidFill>
                  <a:schemeClr val="tx1">
                    <a:lumMod val="95000"/>
                  </a:schemeClr>
                </a:solidFill>
                <a:effectLst/>
                <a:latin typeface="Consolas" panose="020B0609020204030204" pitchFamily="49" charset="0"/>
              </a:rPr>
              <a:t>               absent_list.append(self.roll)</a:t>
            </a:r>
          </a:p>
          <a:p>
            <a:r>
              <a:rPr lang="en-IN" sz="1050" b="0" dirty="0">
                <a:solidFill>
                  <a:schemeClr val="tx1">
                    <a:lumMod val="95000"/>
                  </a:schemeClr>
                </a:solidFill>
                <a:effectLst/>
                <a:latin typeface="Consolas" panose="020B0609020204030204" pitchFamily="49" charset="0"/>
              </a:rPr>
              <a:t>               att_list.append(self.take.upper())</a:t>
            </a:r>
          </a:p>
          <a:p>
            <a:r>
              <a:rPr lang="en-IN" sz="1050" b="0" dirty="0">
                <a:solidFill>
                  <a:schemeClr val="tx1">
                    <a:lumMod val="95000"/>
                  </a:schemeClr>
                </a:solidFill>
                <a:effectLst/>
                <a:latin typeface="Consolas" panose="020B0609020204030204" pitchFamily="49" charset="0"/>
              </a:rPr>
              <a:t>               break</a:t>
            </a:r>
          </a:p>
          <a:p>
            <a:br>
              <a:rPr lang="en-IN" sz="1050" b="0" dirty="0">
                <a:solidFill>
                  <a:schemeClr val="tx1">
                    <a:lumMod val="95000"/>
                  </a:schemeClr>
                </a:solidFill>
                <a:effectLst/>
                <a:latin typeface="Consolas" panose="020B0609020204030204" pitchFamily="49" charset="0"/>
              </a:rPr>
            </a:br>
            <a:r>
              <a:rPr lang="en-IN" sz="1050" b="0" dirty="0">
                <a:solidFill>
                  <a:schemeClr val="tx1">
                    <a:lumMod val="95000"/>
                  </a:schemeClr>
                </a:solidFill>
                <a:effectLst/>
                <a:latin typeface="Consolas" panose="020B0609020204030204" pitchFamily="49" charset="0"/>
              </a:rPr>
              <a:t>       elif(not(</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P</a:t>
            </a:r>
            <a:r>
              <a:rPr lang="en-IN" sz="1050" b="0" dirty="0">
                <a:solidFill>
                  <a:schemeClr val="tx1">
                    <a:lumMod val="95000"/>
                  </a:schemeClr>
                </a:solidFill>
                <a:effectLst/>
                <a:latin typeface="Consolas" panose="020B0609020204030204" pitchFamily="49" charset="0"/>
              </a:rPr>
              <a:t>' or </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P</a:t>
            </a:r>
            <a:r>
              <a:rPr lang="en-IN" sz="1050" b="0" dirty="0">
                <a:solidFill>
                  <a:schemeClr val="tx1">
                    <a:lumMod val="95000"/>
                  </a:schemeClr>
                </a:solidFill>
                <a:effectLst/>
                <a:latin typeface="Consolas" panose="020B0609020204030204" pitchFamily="49" charset="0"/>
              </a:rPr>
              <a:t>' or </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a</a:t>
            </a:r>
            <a:r>
              <a:rPr lang="en-IN" sz="1050" b="0" dirty="0">
                <a:solidFill>
                  <a:schemeClr val="tx1">
                    <a:lumMod val="95000"/>
                  </a:schemeClr>
                </a:solidFill>
                <a:effectLst/>
                <a:latin typeface="Consolas" panose="020B0609020204030204" pitchFamily="49" charset="0"/>
              </a:rPr>
              <a:t>' or </a:t>
            </a:r>
            <a:r>
              <a:rPr lang="en-IN" sz="1050" b="1" dirty="0">
                <a:solidFill>
                  <a:schemeClr val="tx1">
                    <a:lumMod val="95000"/>
                  </a:schemeClr>
                </a:solidFill>
                <a:effectLst/>
                <a:latin typeface="Consolas" panose="020B0609020204030204" pitchFamily="49" charset="0"/>
              </a:rPr>
              <a:t>self.take</a:t>
            </a:r>
            <a:r>
              <a:rPr lang="en-IN" sz="1050" b="0" dirty="0">
                <a:solidFill>
                  <a:schemeClr val="tx1">
                    <a:lumMod val="95000"/>
                  </a:schemeClr>
                </a:solidFill>
                <a:effectLst/>
                <a:latin typeface="Consolas" panose="020B0609020204030204" pitchFamily="49" charset="0"/>
              </a:rPr>
              <a:t>=='</a:t>
            </a:r>
            <a:r>
              <a:rPr lang="en-IN" sz="1050" b="1" dirty="0">
                <a:solidFill>
                  <a:schemeClr val="tx1">
                    <a:lumMod val="95000"/>
                  </a:schemeClr>
                </a:solidFill>
                <a:effectLst/>
                <a:latin typeface="Consolas" panose="020B0609020204030204" pitchFamily="49" charset="0"/>
              </a:rPr>
              <a:t>A</a:t>
            </a:r>
            <a:r>
              <a:rPr lang="en-IN" sz="1050" b="0" dirty="0">
                <a:solidFill>
                  <a:schemeClr val="tx1">
                    <a:lumMod val="95000"/>
                  </a:schemeClr>
                </a:solidFill>
                <a:effectLst/>
                <a:latin typeface="Consolas" panose="020B0609020204030204" pitchFamily="49" charset="0"/>
              </a:rPr>
              <a:t>')):</a:t>
            </a:r>
          </a:p>
          <a:p>
            <a:br>
              <a:rPr lang="en-IN" sz="1050" b="0" dirty="0">
                <a:solidFill>
                  <a:schemeClr val="tx1">
                    <a:lumMod val="95000"/>
                  </a:schemeClr>
                </a:solidFill>
                <a:effectLst/>
                <a:latin typeface="Consolas" panose="020B0609020204030204" pitchFamily="49" charset="0"/>
              </a:rPr>
            </a:br>
            <a:r>
              <a:rPr lang="en-IN" sz="1050" b="0" dirty="0">
                <a:solidFill>
                  <a:schemeClr val="tx1">
                    <a:lumMod val="95000"/>
                  </a:schemeClr>
                </a:solidFill>
                <a:effectLst/>
                <a:latin typeface="Consolas" panose="020B0609020204030204" pitchFamily="49" charset="0"/>
              </a:rPr>
              <a:t>                print("\nInvalid input, Please Enter again")</a:t>
            </a:r>
          </a:p>
          <a:p>
            <a:endParaRPr lang="en-IN" dirty="0"/>
          </a:p>
        </p:txBody>
      </p:sp>
      <p:sp>
        <p:nvSpPr>
          <p:cNvPr id="3" name="TextBox 2">
            <a:extLst>
              <a:ext uri="{FF2B5EF4-FFF2-40B4-BE49-F238E27FC236}">
                <a16:creationId xmlns:a16="http://schemas.microsoft.com/office/drawing/2014/main" id="{2C501F87-C89C-4B59-AAF8-03279D3D78C0}"/>
              </a:ext>
            </a:extLst>
          </p:cNvPr>
          <p:cNvSpPr txBox="1"/>
          <p:nvPr/>
        </p:nvSpPr>
        <p:spPr>
          <a:xfrm>
            <a:off x="789039" y="715297"/>
            <a:ext cx="2263877" cy="253916"/>
          </a:xfrm>
          <a:prstGeom prst="rect">
            <a:avLst/>
          </a:prstGeom>
          <a:noFill/>
        </p:spPr>
        <p:txBody>
          <a:bodyPr wrap="square" rtlCol="0">
            <a:spAutoFit/>
          </a:bodyPr>
          <a:lstStyle/>
          <a:p>
            <a:r>
              <a:rPr lang="en-IN" sz="1050" b="0" dirty="0">
                <a:solidFill>
                  <a:schemeClr val="tx1">
                    <a:lumMod val="95000"/>
                  </a:schemeClr>
                </a:solidFill>
                <a:effectLst/>
                <a:latin typeface="Consolas" panose="020B0609020204030204" pitchFamily="49" charset="0"/>
              </a:rPr>
              <a:t>class </a:t>
            </a:r>
            <a:r>
              <a:rPr lang="en-IN" sz="1050" b="1" dirty="0">
                <a:solidFill>
                  <a:schemeClr val="tx1">
                    <a:lumMod val="95000"/>
                  </a:schemeClr>
                </a:solidFill>
                <a:effectLst/>
                <a:latin typeface="Consolas" panose="020B0609020204030204" pitchFamily="49" charset="0"/>
              </a:rPr>
              <a:t>attendance</a:t>
            </a:r>
            <a:r>
              <a:rPr lang="en-IN" sz="1050" b="0" dirty="0">
                <a:solidFill>
                  <a:schemeClr val="tx1">
                    <a:lumMod val="95000"/>
                  </a:schemeClr>
                </a:solidFill>
                <a:effectLst/>
                <a:latin typeface="Consolas" panose="020B0609020204030204" pitchFamily="49" charset="0"/>
              </a:rPr>
              <a:t>:</a:t>
            </a:r>
          </a:p>
        </p:txBody>
      </p:sp>
    </p:spTree>
    <p:extLst>
      <p:ext uri="{BB962C8B-B14F-4D97-AF65-F5344CB8AC3E}">
        <p14:creationId xmlns:p14="http://schemas.microsoft.com/office/powerpoint/2010/main" val="372039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cxnSp>
        <p:nvCxnSpPr>
          <p:cNvPr id="223" name="Google Shape;223;p36"/>
          <p:cNvCxnSpPr>
            <a:cxnSpLocks/>
          </p:cNvCxnSpPr>
          <p:nvPr/>
        </p:nvCxnSpPr>
        <p:spPr>
          <a:xfrm flipH="1">
            <a:off x="7929563" y="2949500"/>
            <a:ext cx="1342395" cy="0"/>
          </a:xfrm>
          <a:prstGeom prst="straightConnector1">
            <a:avLst/>
          </a:prstGeom>
          <a:noFill/>
          <a:ln w="9525" cap="flat" cmpd="sng">
            <a:solidFill>
              <a:schemeClr val="dk1"/>
            </a:solidFill>
            <a:prstDash val="solid"/>
            <a:round/>
            <a:headEnd type="none" w="med" len="med"/>
            <a:tailEnd type="none" w="med" len="med"/>
          </a:ln>
        </p:spPr>
      </p:cxnSp>
      <p:cxnSp>
        <p:nvCxnSpPr>
          <p:cNvPr id="224" name="Google Shape;224;p36"/>
          <p:cNvCxnSpPr>
            <a:cxnSpLocks/>
          </p:cNvCxnSpPr>
          <p:nvPr/>
        </p:nvCxnSpPr>
        <p:spPr>
          <a:xfrm flipH="1">
            <a:off x="-55328" y="2148175"/>
            <a:ext cx="1162609" cy="0"/>
          </a:xfrm>
          <a:prstGeom prst="straightConnector1">
            <a:avLst/>
          </a:prstGeom>
          <a:noFill/>
          <a:ln w="9525" cap="flat" cmpd="sng">
            <a:solidFill>
              <a:schemeClr val="dk1"/>
            </a:solidFill>
            <a:prstDash val="solid"/>
            <a:round/>
            <a:headEnd type="none" w="med" len="med"/>
            <a:tailEnd type="none" w="med" len="med"/>
          </a:ln>
        </p:spPr>
      </p:cxnSp>
      <p:sp>
        <p:nvSpPr>
          <p:cNvPr id="225" name="Google Shape;225;p3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ATTENDANCE FUNCTION</a:t>
            </a:r>
            <a:endParaRPr/>
          </a:p>
        </p:txBody>
      </p:sp>
      <p:sp>
        <p:nvSpPr>
          <p:cNvPr id="2" name="TextBox 1">
            <a:extLst>
              <a:ext uri="{FF2B5EF4-FFF2-40B4-BE49-F238E27FC236}">
                <a16:creationId xmlns:a16="http://schemas.microsoft.com/office/drawing/2014/main" id="{B7705AB0-AFEC-495A-ADF9-C1FFF6228CC4}"/>
              </a:ext>
            </a:extLst>
          </p:cNvPr>
          <p:cNvSpPr txBox="1"/>
          <p:nvPr/>
        </p:nvSpPr>
        <p:spPr>
          <a:xfrm>
            <a:off x="1310878" y="1299050"/>
            <a:ext cx="6522244" cy="3539430"/>
          </a:xfrm>
          <a:prstGeom prst="rect">
            <a:avLst/>
          </a:prstGeom>
          <a:noFill/>
        </p:spPr>
        <p:txBody>
          <a:bodyPr wrap="square" rtlCol="0">
            <a:spAutoFit/>
          </a:bodyPr>
          <a:lstStyle/>
          <a:p>
            <a:r>
              <a:rPr lang="en-IN" b="0" dirty="0">
                <a:solidFill>
                  <a:schemeClr val="tx1"/>
                </a:solidFill>
                <a:effectLst/>
                <a:latin typeface="Consolas" panose="020B0609020204030204" pitchFamily="49" charset="0"/>
              </a:rPr>
              <a:t>def </a:t>
            </a:r>
            <a:r>
              <a:rPr lang="en-IN" b="1" dirty="0">
                <a:solidFill>
                  <a:schemeClr val="accent1">
                    <a:lumMod val="25000"/>
                  </a:schemeClr>
                </a:solidFill>
                <a:effectLst/>
                <a:latin typeface="Consolas" panose="020B0609020204030204" pitchFamily="49" charset="0"/>
              </a:rPr>
              <a:t>stud_attendance</a:t>
            </a:r>
            <a:r>
              <a:rPr lang="en-IN" b="0" dirty="0">
                <a:solidFill>
                  <a:schemeClr val="tx1"/>
                </a:solidFill>
                <a:effectLst/>
                <a:latin typeface="Consolas" panose="020B0609020204030204" pitchFamily="49" charset="0"/>
              </a:rPr>
              <a:t>():</a:t>
            </a:r>
          </a:p>
          <a:p>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a:t>
            </a:r>
            <a:r>
              <a:rPr lang="en-IN" b="1" dirty="0">
                <a:solidFill>
                  <a:schemeClr val="tx1"/>
                </a:solidFill>
                <a:effectLst/>
                <a:latin typeface="Consolas" panose="020B0609020204030204" pitchFamily="49" charset="0"/>
              </a:rPr>
              <a:t>date</a:t>
            </a:r>
            <a:r>
              <a:rPr lang="en-IN" b="0" dirty="0">
                <a:solidFill>
                  <a:schemeClr val="tx1"/>
                </a:solidFill>
                <a:effectLst/>
                <a:latin typeface="Consolas" panose="020B0609020204030204" pitchFamily="49" charset="0"/>
              </a:rPr>
              <a:t>=input("\nEnter date:")</a:t>
            </a:r>
          </a:p>
          <a:p>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for i in range(len(name_list)):</a:t>
            </a:r>
          </a:p>
          <a:p>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a:t>
            </a:r>
            <a:r>
              <a:rPr lang="en-IN" b="1" dirty="0">
                <a:solidFill>
                  <a:schemeClr val="tx1"/>
                </a:solidFill>
                <a:effectLst/>
                <a:latin typeface="Consolas" panose="020B0609020204030204" pitchFamily="49" charset="0"/>
              </a:rPr>
              <a:t>att_list1.append</a:t>
            </a:r>
            <a:r>
              <a:rPr lang="en-IN" b="0" dirty="0">
                <a:solidFill>
                  <a:schemeClr val="tx1"/>
                </a:solidFill>
                <a:effectLst/>
                <a:latin typeface="Consolas" panose="020B0609020204030204" pitchFamily="49" charset="0"/>
              </a:rPr>
              <a:t>(</a:t>
            </a:r>
            <a:r>
              <a:rPr lang="en-IN" b="1" dirty="0">
                <a:solidFill>
                  <a:schemeClr val="tx1"/>
                </a:solidFill>
                <a:effectLst/>
                <a:latin typeface="Consolas" panose="020B0609020204030204" pitchFamily="49" charset="0"/>
              </a:rPr>
              <a:t>attendance</a:t>
            </a:r>
            <a:r>
              <a:rPr lang="en-IN" b="0" dirty="0">
                <a:solidFill>
                  <a:schemeClr val="tx1"/>
                </a:solidFill>
                <a:effectLst/>
                <a:latin typeface="Consolas" panose="020B0609020204030204" pitchFamily="49" charset="0"/>
              </a:rPr>
              <a:t>(name_list[i], roll_list[i]))</a:t>
            </a:r>
          </a:p>
          <a:p>
            <a:br>
              <a:rPr lang="en-IN" b="0" dirty="0">
                <a:solidFill>
                  <a:schemeClr val="tx1"/>
                </a:solidFill>
                <a:effectLst/>
                <a:latin typeface="Consolas" panose="020B0609020204030204" pitchFamily="49" charset="0"/>
              </a:rPr>
            </a:br>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for i in range(len(roll_list)):</a:t>
            </a:r>
          </a:p>
          <a:p>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a:t>
            </a:r>
            <a:r>
              <a:rPr lang="en-IN" b="1" dirty="0">
                <a:solidFill>
                  <a:schemeClr val="tx1"/>
                </a:solidFill>
                <a:effectLst/>
                <a:latin typeface="Consolas" panose="020B0609020204030204" pitchFamily="49" charset="0"/>
              </a:rPr>
              <a:t>att_list1[i].takeattendance()</a:t>
            </a:r>
          </a:p>
          <a:p>
            <a:br>
              <a:rPr lang="en-IN" b="1"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a:t>
            </a:r>
          </a:p>
          <a:p>
            <a:r>
              <a:rPr lang="en-IN" b="0" dirty="0">
                <a:solidFill>
                  <a:schemeClr val="tx1"/>
                </a:solidFill>
                <a:effectLst/>
                <a:latin typeface="Consolas" panose="020B0609020204030204" pitchFamily="49" charset="0"/>
              </a:rPr>
              <a:t>    </a:t>
            </a:r>
            <a:r>
              <a:rPr lang="en-IN" b="1" dirty="0">
                <a:solidFill>
                  <a:schemeClr val="tx1"/>
                </a:solidFill>
                <a:effectLst/>
                <a:latin typeface="Consolas" panose="020B0609020204030204" pitchFamily="49" charset="0"/>
              </a:rPr>
              <a:t>data[date] = att_list</a:t>
            </a:r>
          </a:p>
          <a:p>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MODIFY FUNCTION</a:t>
            </a:r>
            <a:endParaRPr/>
          </a:p>
        </p:txBody>
      </p:sp>
      <p:cxnSp>
        <p:nvCxnSpPr>
          <p:cNvPr id="232" name="Google Shape;232;p37"/>
          <p:cNvCxnSpPr>
            <a:cxnSpLocks/>
          </p:cNvCxnSpPr>
          <p:nvPr/>
        </p:nvCxnSpPr>
        <p:spPr>
          <a:xfrm flipH="1">
            <a:off x="0" y="2863055"/>
            <a:ext cx="757238" cy="0"/>
          </a:xfrm>
          <a:prstGeom prst="straightConnector1">
            <a:avLst/>
          </a:prstGeom>
          <a:noFill/>
          <a:ln w="9525"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795B74B1-C7D7-411B-9A81-C6DA3AA444D6}"/>
              </a:ext>
            </a:extLst>
          </p:cNvPr>
          <p:cNvSpPr txBox="1"/>
          <p:nvPr/>
        </p:nvSpPr>
        <p:spPr>
          <a:xfrm>
            <a:off x="1085850" y="892969"/>
            <a:ext cx="7042013" cy="4462760"/>
          </a:xfrm>
          <a:prstGeom prst="rect">
            <a:avLst/>
          </a:prstGeom>
          <a:noFill/>
        </p:spPr>
        <p:txBody>
          <a:bodyPr wrap="square" rtlCol="0">
            <a:spAutoFit/>
          </a:bodyPr>
          <a:lstStyle/>
          <a:p>
            <a:r>
              <a:rPr lang="en-IN" sz="1000" b="0" dirty="0">
                <a:solidFill>
                  <a:schemeClr val="tx1"/>
                </a:solidFill>
                <a:effectLst/>
                <a:latin typeface="Consolas" panose="020B0609020204030204" pitchFamily="49" charset="0"/>
              </a:rPr>
              <a:t>def </a:t>
            </a:r>
            <a:r>
              <a:rPr lang="en-IN" sz="1000" b="1" dirty="0">
                <a:solidFill>
                  <a:schemeClr val="accent1">
                    <a:lumMod val="25000"/>
                  </a:schemeClr>
                </a:solidFill>
                <a:effectLst/>
                <a:latin typeface="Consolas" panose="020B0609020204030204" pitchFamily="49" charset="0"/>
              </a:rPr>
              <a:t>modify</a:t>
            </a:r>
            <a:r>
              <a:rPr lang="en-IN" sz="1000" b="1" dirty="0">
                <a:solidFill>
                  <a:schemeClr val="tx1"/>
                </a:solidFill>
                <a:effectLst/>
                <a:latin typeface="Consolas" panose="020B0609020204030204" pitchFamily="49" charset="0"/>
              </a:rPr>
              <a:t>()</a:t>
            </a:r>
            <a:r>
              <a:rPr lang="en-IN" sz="1000" b="0" dirty="0">
                <a:solidFill>
                  <a:schemeClr val="tx1"/>
                </a:solidFill>
                <a:effectLst/>
                <a:latin typeface="Consolas" panose="020B0609020204030204" pitchFamily="49" charset="0"/>
              </a:rPr>
              <a:t>:</a:t>
            </a:r>
          </a:p>
          <a:p>
            <a:r>
              <a:rPr lang="en-IN" sz="1000" b="0" dirty="0">
                <a:solidFill>
                  <a:schemeClr val="tx1"/>
                </a:solidFill>
                <a:effectLst/>
                <a:latin typeface="Consolas" panose="020B0609020204030204" pitchFamily="49" charset="0"/>
              </a:rPr>
              <a:t>    while(True):</a:t>
            </a:r>
          </a:p>
          <a:p>
            <a:br>
              <a:rPr lang="en-IN" sz="1000" b="0" dirty="0">
                <a:solidFill>
                  <a:schemeClr val="tx1"/>
                </a:solidFill>
                <a:effectLst/>
                <a:latin typeface="Consolas" panose="020B0609020204030204" pitchFamily="49" charset="0"/>
              </a:rPr>
            </a:br>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        </a:t>
            </a:r>
            <a:r>
              <a:rPr lang="en-IN" sz="1000" b="1" dirty="0">
                <a:solidFill>
                  <a:schemeClr val="tx1"/>
                </a:solidFill>
                <a:effectLst/>
                <a:latin typeface="Consolas" panose="020B0609020204030204" pitchFamily="49" charset="0"/>
              </a:rPr>
              <a:t>mod</a:t>
            </a:r>
            <a:r>
              <a:rPr lang="en-IN" sz="1000" b="0" dirty="0">
                <a:solidFill>
                  <a:schemeClr val="tx1"/>
                </a:solidFill>
                <a:effectLst/>
                <a:latin typeface="Consolas" panose="020B0609020204030204" pitchFamily="49" charset="0"/>
              </a:rPr>
              <a:t>=input("\nDo you want to make any modifications (Yes/No): ")</a:t>
            </a:r>
          </a:p>
          <a:p>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        if(</a:t>
            </a:r>
            <a:r>
              <a:rPr lang="en-IN" sz="1000" b="1" dirty="0">
                <a:solidFill>
                  <a:schemeClr val="tx1"/>
                </a:solidFill>
                <a:effectLst/>
                <a:latin typeface="Consolas" panose="020B0609020204030204" pitchFamily="49" charset="0"/>
              </a:rPr>
              <a:t>mod.lower</a:t>
            </a:r>
            <a:r>
              <a:rPr lang="en-IN" sz="1000" b="0" dirty="0">
                <a:solidFill>
                  <a:schemeClr val="tx1"/>
                </a:solidFill>
                <a:effectLst/>
                <a:latin typeface="Consolas" panose="020B0609020204030204" pitchFamily="49" charset="0"/>
              </a:rPr>
              <a:t>()=="no"):</a:t>
            </a:r>
          </a:p>
          <a:p>
            <a:r>
              <a:rPr lang="en-IN" sz="1000" b="0" dirty="0">
                <a:solidFill>
                  <a:schemeClr val="tx1"/>
                </a:solidFill>
                <a:effectLst/>
                <a:latin typeface="Consolas" panose="020B0609020204030204" pitchFamily="49" charset="0"/>
              </a:rPr>
              <a:t>            break</a:t>
            </a:r>
          </a:p>
          <a:p>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        elif(</a:t>
            </a:r>
            <a:r>
              <a:rPr lang="en-IN" sz="1000" b="1" dirty="0">
                <a:solidFill>
                  <a:schemeClr val="tx1"/>
                </a:solidFill>
                <a:effectLst/>
                <a:latin typeface="Consolas" panose="020B0609020204030204" pitchFamily="49" charset="0"/>
              </a:rPr>
              <a:t>mod.lower</a:t>
            </a:r>
            <a:r>
              <a:rPr lang="en-IN" sz="1000" b="0" dirty="0">
                <a:solidFill>
                  <a:schemeClr val="tx1"/>
                </a:solidFill>
                <a:effectLst/>
                <a:latin typeface="Consolas" panose="020B0609020204030204" pitchFamily="49" charset="0"/>
              </a:rPr>
              <a:t>()=="yes"):</a:t>
            </a:r>
          </a:p>
          <a:p>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            </a:t>
            </a:r>
            <a:r>
              <a:rPr lang="en-IN" sz="1000" b="1" dirty="0">
                <a:solidFill>
                  <a:schemeClr val="tx1"/>
                </a:solidFill>
                <a:effectLst/>
                <a:latin typeface="Consolas" panose="020B0609020204030204" pitchFamily="49" charset="0"/>
              </a:rPr>
              <a:t>date</a:t>
            </a:r>
            <a:r>
              <a:rPr lang="en-IN" sz="1000" b="0" dirty="0">
                <a:solidFill>
                  <a:schemeClr val="tx1"/>
                </a:solidFill>
                <a:effectLst/>
                <a:latin typeface="Consolas" panose="020B0609020204030204" pitchFamily="49" charset="0"/>
              </a:rPr>
              <a:t>=input("\nEnter required date(DD/MM/YYYY): ")</a:t>
            </a:r>
          </a:p>
          <a:p>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            while(True):</a:t>
            </a:r>
          </a:p>
          <a:p>
            <a:br>
              <a:rPr lang="en-IN" sz="1000" b="0" dirty="0">
                <a:solidFill>
                  <a:schemeClr val="tx1"/>
                </a:solidFill>
                <a:effectLst/>
                <a:latin typeface="Consolas" panose="020B0609020204030204" pitchFamily="49" charset="0"/>
              </a:rPr>
            </a:br>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                </a:t>
            </a:r>
            <a:r>
              <a:rPr lang="en-IN" sz="1000" b="1" dirty="0">
                <a:solidFill>
                  <a:schemeClr val="tx1"/>
                </a:solidFill>
                <a:effectLst/>
                <a:latin typeface="Consolas" panose="020B0609020204030204" pitchFamily="49" charset="0"/>
              </a:rPr>
              <a:t>change</a:t>
            </a:r>
            <a:r>
              <a:rPr lang="en-IN" sz="1000" b="0" dirty="0">
                <a:solidFill>
                  <a:schemeClr val="tx1"/>
                </a:solidFill>
                <a:effectLst/>
                <a:latin typeface="Consolas" panose="020B0609020204030204" pitchFamily="49" charset="0"/>
              </a:rPr>
              <a:t>=input("\nEnter roll number (0 to exit): ")</a:t>
            </a:r>
          </a:p>
          <a:p>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                if(</a:t>
            </a:r>
            <a:r>
              <a:rPr lang="en-IN" sz="1000" b="1" dirty="0">
                <a:solidFill>
                  <a:schemeClr val="tx1"/>
                </a:solidFill>
                <a:effectLst/>
                <a:latin typeface="Consolas" panose="020B0609020204030204" pitchFamily="49" charset="0"/>
              </a:rPr>
              <a:t>change=="0</a:t>
            </a:r>
            <a:r>
              <a:rPr lang="en-IN" sz="1000" b="1" dirty="0">
                <a:solidFill>
                  <a:schemeClr val="tx1"/>
                </a:solidFill>
                <a:latin typeface="Consolas" panose="020B0609020204030204" pitchFamily="49" charset="0"/>
              </a:rPr>
              <a:t>”</a:t>
            </a:r>
            <a:r>
              <a:rPr lang="en-IN" sz="1000" dirty="0">
                <a:solidFill>
                  <a:schemeClr val="tx1"/>
                </a:solidFill>
                <a:effectLst/>
                <a:latin typeface="Consolas" panose="020B0609020204030204" pitchFamily="49" charset="0"/>
              </a:rPr>
              <a:t>):</a:t>
            </a:r>
          </a:p>
          <a:p>
            <a:r>
              <a:rPr lang="en-IN" sz="1000" b="0" dirty="0">
                <a:solidFill>
                  <a:schemeClr val="tx1"/>
                </a:solidFill>
                <a:effectLst/>
                <a:latin typeface="Consolas" panose="020B0609020204030204" pitchFamily="49" charset="0"/>
              </a:rPr>
              <a:t>                    break</a:t>
            </a:r>
          </a:p>
          <a:p>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                else:</a:t>
            </a:r>
          </a:p>
          <a:p>
            <a:r>
              <a:rPr lang="en-IN" sz="1000" b="0" dirty="0">
                <a:solidFill>
                  <a:schemeClr val="tx1"/>
                </a:solidFill>
                <a:effectLst/>
                <a:latin typeface="Consolas" panose="020B0609020204030204" pitchFamily="49" charset="0"/>
              </a:rPr>
              <a:t>                    </a:t>
            </a:r>
            <a:r>
              <a:rPr lang="en-IN" sz="1000" b="1" dirty="0">
                <a:solidFill>
                  <a:schemeClr val="tx1"/>
                </a:solidFill>
                <a:effectLst/>
                <a:latin typeface="Consolas" panose="020B0609020204030204" pitchFamily="49" charset="0"/>
              </a:rPr>
              <a:t>data.loc</a:t>
            </a:r>
            <a:r>
              <a:rPr lang="en-IN" sz="1000" b="0" dirty="0">
                <a:solidFill>
                  <a:schemeClr val="tx1"/>
                </a:solidFill>
                <a:effectLst/>
                <a:latin typeface="Consolas" panose="020B0609020204030204" pitchFamily="49" charset="0"/>
              </a:rPr>
              <a:t>[data[data['Roll No']==</a:t>
            </a:r>
            <a:r>
              <a:rPr lang="en-IN" sz="1000" b="1" dirty="0">
                <a:solidFill>
                  <a:schemeClr val="tx1"/>
                </a:solidFill>
                <a:effectLst/>
                <a:latin typeface="Consolas" panose="020B0609020204030204" pitchFamily="49" charset="0"/>
              </a:rPr>
              <a:t>change.upper</a:t>
            </a:r>
            <a:r>
              <a:rPr lang="en-IN" sz="1000" b="0" dirty="0">
                <a:solidFill>
                  <a:schemeClr val="tx1"/>
                </a:solidFill>
                <a:effectLst/>
                <a:latin typeface="Consolas" panose="020B0609020204030204" pitchFamily="49" charset="0"/>
              </a:rPr>
              <a:t>()].</a:t>
            </a:r>
            <a:r>
              <a:rPr lang="en-IN" sz="1000" b="1" dirty="0">
                <a:solidFill>
                  <a:schemeClr val="tx1"/>
                </a:solidFill>
                <a:effectLst/>
                <a:latin typeface="Consolas" panose="020B0609020204030204" pitchFamily="49" charset="0"/>
              </a:rPr>
              <a:t>index.tolist</a:t>
            </a:r>
            <a:r>
              <a:rPr lang="en-IN" sz="1000" b="0" dirty="0">
                <a:solidFill>
                  <a:schemeClr val="tx1"/>
                </a:solidFill>
                <a:effectLst/>
                <a:latin typeface="Consolas" panose="020B0609020204030204" pitchFamily="49" charset="0"/>
              </a:rPr>
              <a:t>(),date] = 					   input("Enter modified attendance: ")</a:t>
            </a:r>
          </a:p>
          <a:p>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            break</a:t>
            </a:r>
          </a:p>
          <a:p>
            <a:endParaRPr lang="en-IN" dirty="0"/>
          </a:p>
        </p:txBody>
      </p:sp>
      <p:cxnSp>
        <p:nvCxnSpPr>
          <p:cNvPr id="7" name="Google Shape;232;p37">
            <a:extLst>
              <a:ext uri="{FF2B5EF4-FFF2-40B4-BE49-F238E27FC236}">
                <a16:creationId xmlns:a16="http://schemas.microsoft.com/office/drawing/2014/main" id="{A14815BF-AE88-451B-A546-F1B4499A2B8B}"/>
              </a:ext>
            </a:extLst>
          </p:cNvPr>
          <p:cNvCxnSpPr>
            <a:cxnSpLocks/>
          </p:cNvCxnSpPr>
          <p:nvPr/>
        </p:nvCxnSpPr>
        <p:spPr>
          <a:xfrm rot="10800000">
            <a:off x="8280263" y="3051175"/>
            <a:ext cx="1269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EMAIL FUNCTION</a:t>
            </a:r>
            <a:endParaRPr/>
          </a:p>
        </p:txBody>
      </p:sp>
      <p:cxnSp>
        <p:nvCxnSpPr>
          <p:cNvPr id="240" name="Google Shape;240;p38"/>
          <p:cNvCxnSpPr>
            <a:endCxn id="241" idx="3"/>
          </p:cNvCxnSpPr>
          <p:nvPr/>
        </p:nvCxnSpPr>
        <p:spPr>
          <a:xfrm rot="10800000">
            <a:off x="8127863" y="2898775"/>
            <a:ext cx="1269900" cy="0"/>
          </a:xfrm>
          <a:prstGeom prst="straightConnector1">
            <a:avLst/>
          </a:prstGeom>
          <a:noFill/>
          <a:ln w="9525" cap="flat" cmpd="sng">
            <a:solidFill>
              <a:schemeClr val="dk1"/>
            </a:solidFill>
            <a:prstDash val="solid"/>
            <a:round/>
            <a:headEnd type="none" w="med" len="med"/>
            <a:tailEnd type="none" w="med" len="med"/>
          </a:ln>
        </p:spPr>
      </p:cxnSp>
      <p:cxnSp>
        <p:nvCxnSpPr>
          <p:cNvPr id="242" name="Google Shape;242;p38"/>
          <p:cNvCxnSpPr>
            <a:stCxn id="241" idx="1"/>
          </p:cNvCxnSpPr>
          <p:nvPr/>
        </p:nvCxnSpPr>
        <p:spPr>
          <a:xfrm rot="10800000">
            <a:off x="38" y="2898775"/>
            <a:ext cx="1016100" cy="0"/>
          </a:xfrm>
          <a:prstGeom prst="straightConnector1">
            <a:avLst/>
          </a:prstGeom>
          <a:noFill/>
          <a:ln w="9525"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36D8509F-CA18-4437-BE41-F244E7C06A93}"/>
              </a:ext>
            </a:extLst>
          </p:cNvPr>
          <p:cNvSpPr txBox="1"/>
          <p:nvPr/>
        </p:nvSpPr>
        <p:spPr>
          <a:xfrm>
            <a:off x="2043113" y="986314"/>
            <a:ext cx="4907756" cy="4185761"/>
          </a:xfrm>
          <a:prstGeom prst="rect">
            <a:avLst/>
          </a:prstGeom>
          <a:noFill/>
        </p:spPr>
        <p:txBody>
          <a:bodyPr wrap="square" rtlCol="0">
            <a:spAutoFit/>
          </a:bodyPr>
          <a:lstStyle/>
          <a:p>
            <a:r>
              <a:rPr lang="en-IN" b="0" dirty="0">
                <a:solidFill>
                  <a:schemeClr val="tx1"/>
                </a:solidFill>
                <a:effectLst/>
                <a:latin typeface="Consolas" panose="020B0609020204030204" pitchFamily="49" charset="0"/>
              </a:rPr>
              <a:t>def </a:t>
            </a:r>
            <a:r>
              <a:rPr lang="en-IN" b="1" dirty="0">
                <a:solidFill>
                  <a:schemeClr val="accent1">
                    <a:lumMod val="25000"/>
                  </a:schemeClr>
                </a:solidFill>
                <a:effectLst/>
                <a:latin typeface="Consolas" panose="020B0609020204030204" pitchFamily="49" charset="0"/>
              </a:rPr>
              <a:t>email_alert</a:t>
            </a:r>
            <a:r>
              <a:rPr lang="en-IN" b="1" dirty="0">
                <a:solidFill>
                  <a:schemeClr val="tx1"/>
                </a:solidFill>
                <a:effectLst/>
                <a:latin typeface="Consolas" panose="020B0609020204030204" pitchFamily="49" charset="0"/>
              </a:rPr>
              <a:t>(subject, body, to):</a:t>
            </a:r>
          </a:p>
          <a:p>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msg = EmailMessage()</a:t>
            </a:r>
          </a:p>
          <a:p>
            <a:r>
              <a:rPr lang="en-IN" b="0" dirty="0">
                <a:solidFill>
                  <a:schemeClr val="tx1"/>
                </a:solidFill>
                <a:effectLst/>
                <a:latin typeface="Consolas" panose="020B0609020204030204" pitchFamily="49" charset="0"/>
              </a:rPr>
              <a:t>  </a:t>
            </a:r>
            <a:r>
              <a:rPr lang="en-IN" b="1" dirty="0">
                <a:solidFill>
                  <a:schemeClr val="tx1"/>
                </a:solidFill>
                <a:effectLst/>
                <a:latin typeface="Consolas" panose="020B0609020204030204" pitchFamily="49" charset="0"/>
              </a:rPr>
              <a:t>msg.set_content</a:t>
            </a:r>
            <a:r>
              <a:rPr lang="en-IN" b="0" dirty="0">
                <a:solidFill>
                  <a:schemeClr val="tx1"/>
                </a:solidFill>
                <a:effectLst/>
                <a:latin typeface="Consolas" panose="020B0609020204030204" pitchFamily="49" charset="0"/>
              </a:rPr>
              <a:t>(</a:t>
            </a:r>
            <a:r>
              <a:rPr lang="en-IN" b="1" dirty="0">
                <a:solidFill>
                  <a:schemeClr val="tx1"/>
                </a:solidFill>
                <a:effectLst/>
                <a:latin typeface="Consolas" panose="020B0609020204030204" pitchFamily="49" charset="0"/>
              </a:rPr>
              <a:t>body</a:t>
            </a:r>
            <a:r>
              <a:rPr lang="en-IN" b="0" dirty="0">
                <a:solidFill>
                  <a:schemeClr val="tx1"/>
                </a:solidFill>
                <a:effectLst/>
                <a:latin typeface="Consolas" panose="020B0609020204030204" pitchFamily="49" charset="0"/>
              </a:rPr>
              <a:t>)</a:t>
            </a:r>
          </a:p>
          <a:p>
            <a:r>
              <a:rPr lang="en-IN" b="0" dirty="0">
                <a:solidFill>
                  <a:schemeClr val="tx1"/>
                </a:solidFill>
                <a:effectLst/>
                <a:latin typeface="Consolas" panose="020B0609020204030204" pitchFamily="49" charset="0"/>
              </a:rPr>
              <a:t>  </a:t>
            </a:r>
          </a:p>
          <a:p>
            <a:r>
              <a:rPr lang="en-IN" b="0" dirty="0">
                <a:solidFill>
                  <a:schemeClr val="tx1"/>
                </a:solidFill>
                <a:effectLst/>
                <a:latin typeface="Consolas" panose="020B0609020204030204" pitchFamily="49" charset="0"/>
              </a:rPr>
              <a:t>  msg['subject'] = </a:t>
            </a:r>
            <a:r>
              <a:rPr lang="en-IN" b="1" dirty="0">
                <a:solidFill>
                  <a:schemeClr val="tx1"/>
                </a:solidFill>
                <a:effectLst/>
                <a:latin typeface="Consolas" panose="020B0609020204030204" pitchFamily="49" charset="0"/>
              </a:rPr>
              <a:t>subject</a:t>
            </a:r>
          </a:p>
          <a:p>
            <a:r>
              <a:rPr lang="en-IN" b="0" dirty="0">
                <a:solidFill>
                  <a:schemeClr val="tx1"/>
                </a:solidFill>
                <a:effectLst/>
                <a:latin typeface="Consolas" panose="020B0609020204030204" pitchFamily="49" charset="0"/>
              </a:rPr>
              <a:t>  msg['to'] = </a:t>
            </a:r>
            <a:r>
              <a:rPr lang="en-IN" b="1" dirty="0">
                <a:solidFill>
                  <a:schemeClr val="tx1"/>
                </a:solidFill>
                <a:effectLst/>
                <a:latin typeface="Consolas" panose="020B0609020204030204" pitchFamily="49" charset="0"/>
              </a:rPr>
              <a:t>to</a:t>
            </a:r>
          </a:p>
          <a:p>
            <a:r>
              <a:rPr lang="en-IN" b="0" dirty="0">
                <a:solidFill>
                  <a:schemeClr val="tx1"/>
                </a:solidFill>
                <a:effectLst/>
                <a:latin typeface="Consolas" panose="020B0609020204030204" pitchFamily="49" charset="0"/>
              </a:rPr>
              <a:t>  msg['from'] = </a:t>
            </a:r>
            <a:r>
              <a:rPr lang="en-IN" b="1" dirty="0">
                <a:solidFill>
                  <a:schemeClr val="tx1"/>
                </a:solidFill>
                <a:effectLst/>
                <a:latin typeface="Consolas" panose="020B0609020204030204" pitchFamily="49" charset="0"/>
              </a:rPr>
              <a:t>“user@gmail.com</a:t>
            </a:r>
            <a:r>
              <a:rPr lang="en-IN" b="0" dirty="0">
                <a:solidFill>
                  <a:schemeClr val="tx1"/>
                </a:solidFill>
                <a:effectLst/>
                <a:latin typeface="Consolas" panose="020B0609020204030204" pitchFamily="49" charset="0"/>
              </a:rPr>
              <a:t>"</a:t>
            </a:r>
          </a:p>
          <a:p>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user = </a:t>
            </a:r>
            <a:r>
              <a:rPr lang="en-IN" b="1" dirty="0">
                <a:solidFill>
                  <a:schemeClr val="tx1"/>
                </a:solidFill>
                <a:effectLst/>
                <a:latin typeface="Consolas" panose="020B0609020204030204" pitchFamily="49" charset="0"/>
              </a:rPr>
              <a:t>“user@gmail.com</a:t>
            </a:r>
            <a:r>
              <a:rPr lang="en-IN" b="0" dirty="0">
                <a:solidFill>
                  <a:schemeClr val="tx1"/>
                </a:solidFill>
                <a:effectLst/>
                <a:latin typeface="Consolas" panose="020B0609020204030204" pitchFamily="49" charset="0"/>
              </a:rPr>
              <a:t>"</a:t>
            </a:r>
          </a:p>
          <a:p>
            <a:r>
              <a:rPr lang="en-IN" b="0" dirty="0">
                <a:solidFill>
                  <a:schemeClr val="tx1"/>
                </a:solidFill>
                <a:effectLst/>
                <a:latin typeface="Consolas" panose="020B0609020204030204" pitchFamily="49" charset="0"/>
              </a:rPr>
              <a:t>  password = “</a:t>
            </a:r>
            <a:r>
              <a:rPr lang="en-IN" b="1" dirty="0">
                <a:solidFill>
                  <a:schemeClr val="tx1"/>
                </a:solidFill>
                <a:effectLst/>
                <a:latin typeface="Consolas" panose="020B0609020204030204" pitchFamily="49" charset="0"/>
              </a:rPr>
              <a:t>password</a:t>
            </a:r>
            <a:r>
              <a:rPr lang="en-IN" b="0" dirty="0">
                <a:solidFill>
                  <a:schemeClr val="tx1"/>
                </a:solidFill>
                <a:effectLst/>
                <a:latin typeface="Consolas" panose="020B0609020204030204" pitchFamily="49" charset="0"/>
              </a:rPr>
              <a:t>"</a:t>
            </a:r>
          </a:p>
          <a:p>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server = </a:t>
            </a:r>
            <a:r>
              <a:rPr lang="en-IN" b="1" dirty="0">
                <a:solidFill>
                  <a:schemeClr val="tx1"/>
                </a:solidFill>
                <a:effectLst/>
                <a:latin typeface="Consolas" panose="020B0609020204030204" pitchFamily="49" charset="0"/>
              </a:rPr>
              <a:t>smtplib.SMTP("smtp.gmail.com", 587)</a:t>
            </a:r>
          </a:p>
          <a:p>
            <a:r>
              <a:rPr lang="en-IN" b="0" dirty="0">
                <a:solidFill>
                  <a:schemeClr val="tx1"/>
                </a:solidFill>
                <a:effectLst/>
                <a:latin typeface="Consolas" panose="020B0609020204030204" pitchFamily="49" charset="0"/>
              </a:rPr>
              <a:t>  </a:t>
            </a:r>
            <a:r>
              <a:rPr lang="en-IN" b="1" dirty="0">
                <a:solidFill>
                  <a:schemeClr val="tx1"/>
                </a:solidFill>
                <a:effectLst/>
                <a:latin typeface="Consolas" panose="020B0609020204030204" pitchFamily="49" charset="0"/>
              </a:rPr>
              <a:t>server.starttls()</a:t>
            </a:r>
          </a:p>
          <a:p>
            <a:r>
              <a:rPr lang="en-IN" b="0" dirty="0">
                <a:solidFill>
                  <a:schemeClr val="tx1"/>
                </a:solidFill>
                <a:effectLst/>
                <a:latin typeface="Consolas" panose="020B0609020204030204" pitchFamily="49" charset="0"/>
              </a:rPr>
              <a:t>  </a:t>
            </a:r>
            <a:r>
              <a:rPr lang="en-IN" b="1" dirty="0">
                <a:solidFill>
                  <a:schemeClr val="tx1"/>
                </a:solidFill>
                <a:effectLst/>
                <a:latin typeface="Consolas" panose="020B0609020204030204" pitchFamily="49" charset="0"/>
              </a:rPr>
              <a:t>server.login(user, password)</a:t>
            </a:r>
          </a:p>
          <a:p>
            <a:r>
              <a:rPr lang="en-IN" b="0" dirty="0">
                <a:solidFill>
                  <a:schemeClr val="tx1"/>
                </a:solidFill>
                <a:effectLst/>
                <a:latin typeface="Consolas" panose="020B0609020204030204" pitchFamily="49" charset="0"/>
              </a:rPr>
              <a:t>  </a:t>
            </a:r>
            <a:r>
              <a:rPr lang="en-IN" b="1" dirty="0">
                <a:solidFill>
                  <a:schemeClr val="tx1"/>
                </a:solidFill>
                <a:effectLst/>
                <a:latin typeface="Consolas" panose="020B0609020204030204" pitchFamily="49" charset="0"/>
              </a:rPr>
              <a:t>server.send_message(msg)</a:t>
            </a:r>
          </a:p>
          <a:p>
            <a:br>
              <a:rPr lang="en-IN" b="0" dirty="0">
                <a:solidFill>
                  <a:schemeClr val="tx1"/>
                </a:solidFill>
                <a:effectLst/>
                <a:latin typeface="Consolas" panose="020B0609020204030204" pitchFamily="49" charset="0"/>
              </a:rPr>
            </a:br>
            <a:r>
              <a:rPr lang="en-IN" b="0" dirty="0">
                <a:solidFill>
                  <a:schemeClr val="tx1"/>
                </a:solidFill>
                <a:effectLst/>
                <a:latin typeface="Consolas" panose="020B0609020204030204" pitchFamily="49" charset="0"/>
              </a:rPr>
              <a:t>  </a:t>
            </a:r>
            <a:r>
              <a:rPr lang="en-IN" b="1" dirty="0">
                <a:solidFill>
                  <a:schemeClr val="tx1"/>
                </a:solidFill>
                <a:effectLst/>
                <a:latin typeface="Consolas" panose="020B0609020204030204" pitchFamily="49" charset="0"/>
              </a:rPr>
              <a:t>server.quit()</a:t>
            </a:r>
          </a:p>
          <a:p>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0"/>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SAMPLE INPUT</a:t>
            </a:r>
            <a:endParaRPr/>
          </a:p>
        </p:txBody>
      </p:sp>
      <p:sp>
        <p:nvSpPr>
          <p:cNvPr id="258" name="Google Shape;258;p40"/>
          <p:cNvSpPr txBox="1">
            <a:spLocks noGrp="1"/>
          </p:cNvSpPr>
          <p:nvPr>
            <p:ph type="title" idx="2"/>
          </p:nvPr>
        </p:nvSpPr>
        <p:spPr>
          <a:xfrm flipH="1">
            <a:off x="1180003" y="1035213"/>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cxnSp>
        <p:nvCxnSpPr>
          <p:cNvPr id="259" name="Google Shape;259;p40"/>
          <p:cNvCxnSpPr/>
          <p:nvPr/>
        </p:nvCxnSpPr>
        <p:spPr>
          <a:xfrm>
            <a:off x="0" y="2737950"/>
            <a:ext cx="1676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1"/>
          <p:cNvSpPr txBox="1">
            <a:spLocks noGrp="1"/>
          </p:cNvSpPr>
          <p:nvPr>
            <p:ph type="ctrTitle"/>
          </p:nvPr>
        </p:nvSpPr>
        <p:spPr>
          <a:xfrm>
            <a:off x="1928301" y="379025"/>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STARTING SCREEN</a:t>
            </a:r>
            <a:endParaRPr/>
          </a:p>
          <a:p>
            <a:pPr marL="0" lvl="0" indent="0" algn="ctr" rtl="0">
              <a:spcBef>
                <a:spcPts val="0"/>
              </a:spcBef>
              <a:spcAft>
                <a:spcPts val="0"/>
              </a:spcAft>
              <a:buNone/>
            </a:pPr>
            <a:endParaRPr/>
          </a:p>
        </p:txBody>
      </p:sp>
      <p:cxnSp>
        <p:nvCxnSpPr>
          <p:cNvPr id="265" name="Google Shape;265;p41"/>
          <p:cNvCxnSpPr/>
          <p:nvPr/>
        </p:nvCxnSpPr>
        <p:spPr>
          <a:xfrm>
            <a:off x="2232425" y="0"/>
            <a:ext cx="0" cy="1062300"/>
          </a:xfrm>
          <a:prstGeom prst="straightConnector1">
            <a:avLst/>
          </a:prstGeom>
          <a:noFill/>
          <a:ln w="9525" cap="flat" cmpd="sng">
            <a:solidFill>
              <a:schemeClr val="dk1"/>
            </a:solidFill>
            <a:prstDash val="solid"/>
            <a:round/>
            <a:headEnd type="none" w="med" len="med"/>
            <a:tailEnd type="none" w="med" len="med"/>
          </a:ln>
        </p:spPr>
      </p:cxnSp>
      <p:cxnSp>
        <p:nvCxnSpPr>
          <p:cNvPr id="266" name="Google Shape;266;p41"/>
          <p:cNvCxnSpPr/>
          <p:nvPr/>
        </p:nvCxnSpPr>
        <p:spPr>
          <a:xfrm>
            <a:off x="6916600" y="4522975"/>
            <a:ext cx="0" cy="620400"/>
          </a:xfrm>
          <a:prstGeom prst="straightConnector1">
            <a:avLst/>
          </a:prstGeom>
          <a:noFill/>
          <a:ln w="9525" cap="flat" cmpd="sng">
            <a:solidFill>
              <a:schemeClr val="dk1"/>
            </a:solidFill>
            <a:prstDash val="solid"/>
            <a:round/>
            <a:headEnd type="none" w="med" len="med"/>
            <a:tailEnd type="none" w="med" len="med"/>
          </a:ln>
        </p:spPr>
      </p:cxnSp>
      <p:pic>
        <p:nvPicPr>
          <p:cNvPr id="267" name="Google Shape;267;p41"/>
          <p:cNvPicPr preferRelativeResize="0"/>
          <p:nvPr/>
        </p:nvPicPr>
        <p:blipFill>
          <a:blip r:embed="rId3">
            <a:alphaModFix/>
          </a:blip>
          <a:stretch>
            <a:fillRect/>
          </a:stretch>
        </p:blipFill>
        <p:spPr>
          <a:xfrm>
            <a:off x="1833563" y="1591163"/>
            <a:ext cx="5476875" cy="1724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2"/>
          <p:cNvSpPr txBox="1">
            <a:spLocks noGrp="1"/>
          </p:cNvSpPr>
          <p:nvPr>
            <p:ph type="ctrTitle"/>
          </p:nvPr>
        </p:nvSpPr>
        <p:spPr>
          <a:xfrm>
            <a:off x="1928301" y="379025"/>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ATTENDANCE SCREEN</a:t>
            </a:r>
            <a:endParaRPr/>
          </a:p>
          <a:p>
            <a:pPr marL="0" lvl="0" indent="0" algn="ctr" rtl="0">
              <a:spcBef>
                <a:spcPts val="0"/>
              </a:spcBef>
              <a:spcAft>
                <a:spcPts val="0"/>
              </a:spcAft>
              <a:buNone/>
            </a:pPr>
            <a:endParaRPr/>
          </a:p>
        </p:txBody>
      </p:sp>
      <p:cxnSp>
        <p:nvCxnSpPr>
          <p:cNvPr id="273" name="Google Shape;273;p42"/>
          <p:cNvCxnSpPr/>
          <p:nvPr/>
        </p:nvCxnSpPr>
        <p:spPr>
          <a:xfrm>
            <a:off x="2232425" y="0"/>
            <a:ext cx="0" cy="1062300"/>
          </a:xfrm>
          <a:prstGeom prst="straightConnector1">
            <a:avLst/>
          </a:prstGeom>
          <a:noFill/>
          <a:ln w="9525" cap="flat" cmpd="sng">
            <a:solidFill>
              <a:schemeClr val="dk1"/>
            </a:solidFill>
            <a:prstDash val="solid"/>
            <a:round/>
            <a:headEnd type="none" w="med" len="med"/>
            <a:tailEnd type="none" w="med" len="med"/>
          </a:ln>
        </p:spPr>
      </p:cxnSp>
      <p:cxnSp>
        <p:nvCxnSpPr>
          <p:cNvPr id="274" name="Google Shape;274;p42"/>
          <p:cNvCxnSpPr/>
          <p:nvPr/>
        </p:nvCxnSpPr>
        <p:spPr>
          <a:xfrm>
            <a:off x="6916600" y="4522975"/>
            <a:ext cx="0" cy="620400"/>
          </a:xfrm>
          <a:prstGeom prst="straightConnector1">
            <a:avLst/>
          </a:prstGeom>
          <a:noFill/>
          <a:ln w="9525" cap="flat" cmpd="sng">
            <a:solidFill>
              <a:schemeClr val="dk1"/>
            </a:solidFill>
            <a:prstDash val="solid"/>
            <a:round/>
            <a:headEnd type="none" w="med" len="med"/>
            <a:tailEnd type="none" w="med" len="med"/>
          </a:ln>
        </p:spPr>
      </p:cxnSp>
      <p:pic>
        <p:nvPicPr>
          <p:cNvPr id="275" name="Google Shape;275;p42"/>
          <p:cNvPicPr preferRelativeResize="0"/>
          <p:nvPr/>
        </p:nvPicPr>
        <p:blipFill>
          <a:blip r:embed="rId3">
            <a:alphaModFix/>
          </a:blip>
          <a:stretch>
            <a:fillRect/>
          </a:stretch>
        </p:blipFill>
        <p:spPr>
          <a:xfrm>
            <a:off x="2390205" y="1578175"/>
            <a:ext cx="4363600" cy="22685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3"/>
          <p:cNvSpPr txBox="1">
            <a:spLocks noGrp="1"/>
          </p:cNvSpPr>
          <p:nvPr>
            <p:ph type="ctrTitle"/>
          </p:nvPr>
        </p:nvSpPr>
        <p:spPr>
          <a:xfrm>
            <a:off x="1928301" y="379025"/>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MODIFY SCREEN</a:t>
            </a:r>
            <a:endParaRPr/>
          </a:p>
          <a:p>
            <a:pPr marL="0" lvl="0" indent="0" algn="ctr" rtl="0">
              <a:spcBef>
                <a:spcPts val="0"/>
              </a:spcBef>
              <a:spcAft>
                <a:spcPts val="0"/>
              </a:spcAft>
              <a:buNone/>
            </a:pPr>
            <a:endParaRPr/>
          </a:p>
        </p:txBody>
      </p:sp>
      <p:cxnSp>
        <p:nvCxnSpPr>
          <p:cNvPr id="281" name="Google Shape;281;p43"/>
          <p:cNvCxnSpPr/>
          <p:nvPr/>
        </p:nvCxnSpPr>
        <p:spPr>
          <a:xfrm>
            <a:off x="2232425" y="0"/>
            <a:ext cx="0" cy="1062300"/>
          </a:xfrm>
          <a:prstGeom prst="straightConnector1">
            <a:avLst/>
          </a:prstGeom>
          <a:noFill/>
          <a:ln w="9525" cap="flat" cmpd="sng">
            <a:solidFill>
              <a:schemeClr val="dk1"/>
            </a:solidFill>
            <a:prstDash val="solid"/>
            <a:round/>
            <a:headEnd type="none" w="med" len="med"/>
            <a:tailEnd type="none" w="med" len="med"/>
          </a:ln>
        </p:spPr>
      </p:cxnSp>
      <p:cxnSp>
        <p:nvCxnSpPr>
          <p:cNvPr id="282" name="Google Shape;282;p43"/>
          <p:cNvCxnSpPr/>
          <p:nvPr/>
        </p:nvCxnSpPr>
        <p:spPr>
          <a:xfrm>
            <a:off x="6916600" y="4522975"/>
            <a:ext cx="0" cy="620400"/>
          </a:xfrm>
          <a:prstGeom prst="straightConnector1">
            <a:avLst/>
          </a:prstGeom>
          <a:noFill/>
          <a:ln w="9525" cap="flat" cmpd="sng">
            <a:solidFill>
              <a:schemeClr val="dk1"/>
            </a:solidFill>
            <a:prstDash val="solid"/>
            <a:round/>
            <a:headEnd type="none" w="med" len="med"/>
            <a:tailEnd type="none" w="med" len="med"/>
          </a:ln>
        </p:spPr>
      </p:cxnSp>
      <p:pic>
        <p:nvPicPr>
          <p:cNvPr id="283" name="Google Shape;283;p43"/>
          <p:cNvPicPr preferRelativeResize="0"/>
          <p:nvPr/>
        </p:nvPicPr>
        <p:blipFill>
          <a:blip r:embed="rId3">
            <a:alphaModFix/>
          </a:blip>
          <a:stretch>
            <a:fillRect/>
          </a:stretch>
        </p:blipFill>
        <p:spPr>
          <a:xfrm>
            <a:off x="1312013" y="1611887"/>
            <a:ext cx="6519975" cy="16825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7"/>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140" name="Google Shape;140;p27"/>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INTRODUCTION</a:t>
            </a:r>
            <a:endParaRPr/>
          </a:p>
        </p:txBody>
      </p:sp>
      <p:sp>
        <p:nvSpPr>
          <p:cNvPr id="141" name="Google Shape;141;p27"/>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Basic explanation of AMS and what does it do</a:t>
            </a:r>
            <a:endParaRPr/>
          </a:p>
        </p:txBody>
      </p:sp>
      <p:sp>
        <p:nvSpPr>
          <p:cNvPr id="142" name="Google Shape;142;p27"/>
          <p:cNvSpPr txBox="1">
            <a:spLocks noGrp="1"/>
          </p:cNvSpPr>
          <p:nvPr>
            <p:ph type="ctrTitle" idx="9"/>
          </p:nvPr>
        </p:nvSpPr>
        <p:spPr>
          <a:xfrm>
            <a:off x="228850" y="1167850"/>
            <a:ext cx="21357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IMPORTED LIBRARIES</a:t>
            </a:r>
            <a:endParaRPr/>
          </a:p>
        </p:txBody>
      </p:sp>
      <p:sp>
        <p:nvSpPr>
          <p:cNvPr id="143" name="Google Shape;143;p27"/>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Explanation of used libraries in the program</a:t>
            </a:r>
            <a:endParaRPr/>
          </a:p>
        </p:txBody>
      </p:sp>
      <p:sp>
        <p:nvSpPr>
          <p:cNvPr id="144" name="Google Shape;144;p27"/>
          <p:cNvSpPr txBox="1">
            <a:spLocks noGrp="1"/>
          </p:cNvSpPr>
          <p:nvPr>
            <p:ph type="title" idx="3"/>
          </p:nvPr>
        </p:nvSpPr>
        <p:spPr>
          <a:xfrm>
            <a:off x="2118448" y="54444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45" name="Google Shape;145;p27"/>
          <p:cNvSpPr txBox="1">
            <a:spLocks noGrp="1"/>
          </p:cNvSpPr>
          <p:nvPr>
            <p:ph type="title" idx="5"/>
          </p:nvPr>
        </p:nvSpPr>
        <p:spPr>
          <a:xfrm>
            <a:off x="2105406" y="248716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46" name="Google Shape;146;p27"/>
          <p:cNvSpPr txBox="1">
            <a:spLocks noGrp="1"/>
          </p:cNvSpPr>
          <p:nvPr>
            <p:ph type="title" idx="4"/>
          </p:nvPr>
        </p:nvSpPr>
        <p:spPr>
          <a:xfrm>
            <a:off x="2105406" y="151580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cxnSp>
        <p:nvCxnSpPr>
          <p:cNvPr id="147" name="Google Shape;147;p27"/>
          <p:cNvCxnSpPr/>
          <p:nvPr/>
        </p:nvCxnSpPr>
        <p:spPr>
          <a:xfrm>
            <a:off x="3297225" y="0"/>
            <a:ext cx="0" cy="2393700"/>
          </a:xfrm>
          <a:prstGeom prst="straightConnector1">
            <a:avLst/>
          </a:prstGeom>
          <a:noFill/>
          <a:ln w="9525" cap="flat" cmpd="sng">
            <a:solidFill>
              <a:schemeClr val="dk2"/>
            </a:solidFill>
            <a:prstDash val="solid"/>
            <a:round/>
            <a:headEnd type="none" w="med" len="med"/>
            <a:tailEnd type="none" w="med" len="med"/>
          </a:ln>
        </p:spPr>
      </p:cxnSp>
      <p:cxnSp>
        <p:nvCxnSpPr>
          <p:cNvPr id="148" name="Google Shape;148;p27"/>
          <p:cNvCxnSpPr/>
          <p:nvPr/>
        </p:nvCxnSpPr>
        <p:spPr>
          <a:xfrm>
            <a:off x="5861950" y="3131400"/>
            <a:ext cx="0" cy="2030100"/>
          </a:xfrm>
          <a:prstGeom prst="straightConnector1">
            <a:avLst/>
          </a:prstGeom>
          <a:noFill/>
          <a:ln w="9525" cap="flat" cmpd="sng">
            <a:solidFill>
              <a:schemeClr val="dk2"/>
            </a:solidFill>
            <a:prstDash val="solid"/>
            <a:round/>
            <a:headEnd type="none" w="med" len="med"/>
            <a:tailEnd type="none" w="med" len="med"/>
          </a:ln>
        </p:spPr>
      </p:cxnSp>
      <p:sp>
        <p:nvSpPr>
          <p:cNvPr id="149" name="Google Shape;149;p27"/>
          <p:cNvSpPr txBox="1">
            <a:spLocks noGrp="1"/>
          </p:cNvSpPr>
          <p:nvPr>
            <p:ph type="title" idx="6"/>
          </p:nvPr>
        </p:nvSpPr>
        <p:spPr>
          <a:xfrm>
            <a:off x="5922008" y="2092638"/>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50" name="Google Shape;150;p27"/>
          <p:cNvSpPr txBox="1">
            <a:spLocks noGrp="1"/>
          </p:cNvSpPr>
          <p:nvPr>
            <p:ph type="title" idx="7"/>
          </p:nvPr>
        </p:nvSpPr>
        <p:spPr>
          <a:xfrm>
            <a:off x="5922008" y="3112336"/>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51" name="Google Shape;151;p27"/>
          <p:cNvSpPr txBox="1">
            <a:spLocks noGrp="1"/>
          </p:cNvSpPr>
          <p:nvPr>
            <p:ph type="title" idx="8"/>
          </p:nvPr>
        </p:nvSpPr>
        <p:spPr>
          <a:xfrm>
            <a:off x="5922008" y="4132033"/>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152" name="Google Shape;152;p27"/>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CODE</a:t>
            </a:r>
            <a:endParaRPr/>
          </a:p>
        </p:txBody>
      </p:sp>
      <p:sp>
        <p:nvSpPr>
          <p:cNvPr id="153" name="Google Shape;153;p27"/>
          <p:cNvSpPr txBox="1">
            <a:spLocks noGrp="1"/>
          </p:cNvSpPr>
          <p:nvPr>
            <p:ph type="subTitle" idx="15"/>
          </p:nvPr>
        </p:nvSpPr>
        <p:spPr>
          <a:xfrm>
            <a:off x="690446" y="2596156"/>
            <a:ext cx="1674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Description of code and its working</a:t>
            </a:r>
            <a:endParaRPr/>
          </a:p>
        </p:txBody>
      </p:sp>
      <p:sp>
        <p:nvSpPr>
          <p:cNvPr id="154" name="Google Shape;154;p27"/>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SAMPLE INPUT</a:t>
            </a:r>
            <a:endParaRPr/>
          </a:p>
        </p:txBody>
      </p:sp>
      <p:sp>
        <p:nvSpPr>
          <p:cNvPr id="155" name="Google Shape;155;p27"/>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Explaining the structure of input that should be given inorder to run the program</a:t>
            </a:r>
            <a:endParaRPr/>
          </a:p>
        </p:txBody>
      </p:sp>
      <p:sp>
        <p:nvSpPr>
          <p:cNvPr id="156" name="Google Shape;156;p27"/>
          <p:cNvSpPr txBox="1">
            <a:spLocks noGrp="1"/>
          </p:cNvSpPr>
          <p:nvPr>
            <p:ph type="ctrTitle" idx="18"/>
          </p:nvPr>
        </p:nvSpPr>
        <p:spPr>
          <a:xfrm>
            <a:off x="6779408" y="2951995"/>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OUTPUT AND FEATURES</a:t>
            </a:r>
            <a:endParaRPr/>
          </a:p>
        </p:txBody>
      </p:sp>
      <p:sp>
        <p:nvSpPr>
          <p:cNvPr id="157" name="Google Shape;157;p27"/>
          <p:cNvSpPr txBox="1">
            <a:spLocks noGrp="1"/>
          </p:cNvSpPr>
          <p:nvPr>
            <p:ph type="subTitle" idx="19"/>
          </p:nvPr>
        </p:nvSpPr>
        <p:spPr>
          <a:xfrm>
            <a:off x="6811558" y="3468255"/>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Elaborated view of output and automated email</a:t>
            </a:r>
            <a:endParaRPr/>
          </a:p>
        </p:txBody>
      </p:sp>
      <p:sp>
        <p:nvSpPr>
          <p:cNvPr id="158" name="Google Shape;158;p27"/>
          <p:cNvSpPr txBox="1">
            <a:spLocks noGrp="1"/>
          </p:cNvSpPr>
          <p:nvPr>
            <p:ph type="ctrTitle" idx="20"/>
          </p:nvPr>
        </p:nvSpPr>
        <p:spPr>
          <a:xfrm>
            <a:off x="6811558" y="4000053"/>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OF THIS PROGRAM </a:t>
            </a:r>
            <a:endParaRPr/>
          </a:p>
        </p:txBody>
      </p:sp>
      <p:sp>
        <p:nvSpPr>
          <p:cNvPr id="159" name="Google Shape;159;p27"/>
          <p:cNvSpPr txBox="1">
            <a:spLocks noGrp="1"/>
          </p:cNvSpPr>
          <p:nvPr>
            <p:ph type="subTitle" idx="21"/>
          </p:nvPr>
        </p:nvSpPr>
        <p:spPr>
          <a:xfrm>
            <a:off x="6811558" y="4510373"/>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Conveying the the uses of the program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4"/>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OUTPUT</a:t>
            </a:r>
            <a:endParaRPr/>
          </a:p>
        </p:txBody>
      </p:sp>
      <p:sp>
        <p:nvSpPr>
          <p:cNvPr id="289" name="Google Shape;289;p44"/>
          <p:cNvSpPr txBox="1">
            <a:spLocks noGrp="1"/>
          </p:cNvSpPr>
          <p:nvPr>
            <p:ph type="title" idx="2"/>
          </p:nvPr>
        </p:nvSpPr>
        <p:spPr>
          <a:xfrm flipH="1">
            <a:off x="2260329" y="188198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cxnSp>
        <p:nvCxnSpPr>
          <p:cNvPr id="290" name="Google Shape;290;p44"/>
          <p:cNvCxnSpPr/>
          <p:nvPr/>
        </p:nvCxnSpPr>
        <p:spPr>
          <a:xfrm>
            <a:off x="2162075" y="-35700"/>
            <a:ext cx="0" cy="238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5"/>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EXIT SCREEN</a:t>
            </a:r>
            <a:endParaRPr/>
          </a:p>
        </p:txBody>
      </p:sp>
      <p:pic>
        <p:nvPicPr>
          <p:cNvPr id="296" name="Google Shape;296;p45"/>
          <p:cNvPicPr preferRelativeResize="0"/>
          <p:nvPr/>
        </p:nvPicPr>
        <p:blipFill>
          <a:blip r:embed="rId3">
            <a:alphaModFix/>
          </a:blip>
          <a:stretch>
            <a:fillRect/>
          </a:stretch>
        </p:blipFill>
        <p:spPr>
          <a:xfrm>
            <a:off x="1679775" y="1474250"/>
            <a:ext cx="5784451" cy="219499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CSV FILE</a:t>
            </a:r>
            <a:endParaRPr/>
          </a:p>
          <a:p>
            <a:pPr marL="0" lvl="0" indent="0" algn="ctr" rtl="0">
              <a:spcBef>
                <a:spcPts val="0"/>
              </a:spcBef>
              <a:spcAft>
                <a:spcPts val="0"/>
              </a:spcAft>
              <a:buNone/>
            </a:pPr>
            <a:endParaRPr/>
          </a:p>
        </p:txBody>
      </p:sp>
      <p:sp>
        <p:nvSpPr>
          <p:cNvPr id="302" name="Google Shape;302;p46"/>
          <p:cNvSpPr txBox="1"/>
          <p:nvPr/>
        </p:nvSpPr>
        <p:spPr>
          <a:xfrm>
            <a:off x="1264075" y="1131575"/>
            <a:ext cx="2146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chemeClr val="dk1"/>
                </a:solidFill>
              </a:rPr>
              <a:t>BEFORE</a:t>
            </a:r>
            <a:endParaRPr sz="1800" b="1">
              <a:solidFill>
                <a:schemeClr val="dk1"/>
              </a:solidFill>
            </a:endParaRPr>
          </a:p>
        </p:txBody>
      </p:sp>
      <p:pic>
        <p:nvPicPr>
          <p:cNvPr id="303" name="Google Shape;303;p46"/>
          <p:cNvPicPr preferRelativeResize="0"/>
          <p:nvPr/>
        </p:nvPicPr>
        <p:blipFill rotWithShape="1">
          <a:blip r:embed="rId3">
            <a:alphaModFix/>
          </a:blip>
          <a:srcRect r="15225"/>
          <a:stretch/>
        </p:blipFill>
        <p:spPr>
          <a:xfrm>
            <a:off x="152400" y="2117925"/>
            <a:ext cx="4108425" cy="1943225"/>
          </a:xfrm>
          <a:prstGeom prst="rect">
            <a:avLst/>
          </a:prstGeom>
          <a:noFill/>
          <a:ln>
            <a:noFill/>
          </a:ln>
        </p:spPr>
      </p:pic>
      <p:sp>
        <p:nvSpPr>
          <p:cNvPr id="304" name="Google Shape;304;p46"/>
          <p:cNvSpPr txBox="1"/>
          <p:nvPr/>
        </p:nvSpPr>
        <p:spPr>
          <a:xfrm>
            <a:off x="6407600" y="1131575"/>
            <a:ext cx="1187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solidFill>
                  <a:schemeClr val="dk1"/>
                </a:solidFill>
              </a:rPr>
              <a:t>AFTER</a:t>
            </a:r>
            <a:endParaRPr sz="1800" b="1">
              <a:solidFill>
                <a:schemeClr val="dk1"/>
              </a:solidFill>
            </a:endParaRPr>
          </a:p>
        </p:txBody>
      </p:sp>
      <p:pic>
        <p:nvPicPr>
          <p:cNvPr id="305" name="Google Shape;305;p46"/>
          <p:cNvPicPr preferRelativeResize="0"/>
          <p:nvPr/>
        </p:nvPicPr>
        <p:blipFill rotWithShape="1">
          <a:blip r:embed="rId4">
            <a:alphaModFix/>
          </a:blip>
          <a:srcRect r="13599"/>
          <a:stretch/>
        </p:blipFill>
        <p:spPr>
          <a:xfrm>
            <a:off x="4936300" y="2117925"/>
            <a:ext cx="3955850" cy="1943225"/>
          </a:xfrm>
          <a:prstGeom prst="rect">
            <a:avLst/>
          </a:prstGeom>
          <a:noFill/>
          <a:ln>
            <a:noFill/>
          </a:ln>
        </p:spPr>
      </p:pic>
      <p:cxnSp>
        <p:nvCxnSpPr>
          <p:cNvPr id="306" name="Google Shape;306;p46"/>
          <p:cNvCxnSpPr/>
          <p:nvPr/>
        </p:nvCxnSpPr>
        <p:spPr>
          <a:xfrm>
            <a:off x="4484238" y="1593275"/>
            <a:ext cx="21600" cy="3081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EMAIL SENT</a:t>
            </a:r>
            <a:endParaRPr/>
          </a:p>
        </p:txBody>
      </p:sp>
      <p:pic>
        <p:nvPicPr>
          <p:cNvPr id="312" name="Google Shape;312;p47"/>
          <p:cNvPicPr preferRelativeResize="0"/>
          <p:nvPr/>
        </p:nvPicPr>
        <p:blipFill>
          <a:blip r:embed="rId3">
            <a:alphaModFix/>
          </a:blip>
          <a:stretch>
            <a:fillRect/>
          </a:stretch>
        </p:blipFill>
        <p:spPr>
          <a:xfrm>
            <a:off x="1702275" y="1400663"/>
            <a:ext cx="5476875" cy="2105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8"/>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USE OF AMS</a:t>
            </a:r>
            <a:endParaRPr/>
          </a:p>
        </p:txBody>
      </p:sp>
      <p:sp>
        <p:nvSpPr>
          <p:cNvPr id="318" name="Google Shape;318;p48"/>
          <p:cNvSpPr txBox="1">
            <a:spLocks noGrp="1"/>
          </p:cNvSpPr>
          <p:nvPr>
            <p:ph type="title" idx="2"/>
          </p:nvPr>
        </p:nvSpPr>
        <p:spPr>
          <a:xfrm flipH="1">
            <a:off x="3914472" y="18666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cxnSp>
        <p:nvCxnSpPr>
          <p:cNvPr id="319" name="Google Shape;319;p48"/>
          <p:cNvCxnSpPr/>
          <p:nvPr/>
        </p:nvCxnSpPr>
        <p:spPr>
          <a:xfrm>
            <a:off x="7015900" y="-35700"/>
            <a:ext cx="0" cy="238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OF ATTENDANCE MANAGEMENT SYSTEM</a:t>
            </a:r>
            <a:endParaRPr/>
          </a:p>
        </p:txBody>
      </p:sp>
      <p:sp>
        <p:nvSpPr>
          <p:cNvPr id="325" name="Google Shape;325;p49"/>
          <p:cNvSpPr txBox="1">
            <a:spLocks noGrp="1"/>
          </p:cNvSpPr>
          <p:nvPr>
            <p:ph type="subTitle" idx="4294967295"/>
          </p:nvPr>
        </p:nvSpPr>
        <p:spPr>
          <a:xfrm>
            <a:off x="1752900" y="1380376"/>
            <a:ext cx="5638200" cy="25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This program helps the user to take the attendance report of a larger data it even allow user to modify a particular students attendance on a particular date and at the end it notify the students who are absent with an email to their particular mail id . </a:t>
            </a:r>
            <a:endParaRPr sz="1800"/>
          </a:p>
          <a:p>
            <a:pPr marL="0" lvl="0" indent="0" algn="ctr" rtl="0">
              <a:spcBef>
                <a:spcPts val="1600"/>
              </a:spcBef>
              <a:spcAft>
                <a:spcPts val="1600"/>
              </a:spcAft>
              <a:buNone/>
            </a:pPr>
            <a:endParaRPr sz="1100"/>
          </a:p>
        </p:txBody>
      </p:sp>
      <p:cxnSp>
        <p:nvCxnSpPr>
          <p:cNvPr id="326" name="Google Shape;326;p49"/>
          <p:cNvCxnSpPr/>
          <p:nvPr/>
        </p:nvCxnSpPr>
        <p:spPr>
          <a:xfrm rot="10800000">
            <a:off x="3290125" y="4362325"/>
            <a:ext cx="0" cy="9378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50"/>
          <p:cNvSpPr txBox="1">
            <a:spLocks noGrp="1"/>
          </p:cNvSpPr>
          <p:nvPr>
            <p:ph type="ctrTitle" idx="4294967295"/>
          </p:nvPr>
        </p:nvSpPr>
        <p:spPr>
          <a:xfrm flipH="1">
            <a:off x="4762200" y="2160600"/>
            <a:ext cx="3394200" cy="82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800"/>
              <a:t>THANK YOU!</a:t>
            </a:r>
            <a:endParaRPr sz="3800"/>
          </a:p>
        </p:txBody>
      </p:sp>
      <p:cxnSp>
        <p:nvCxnSpPr>
          <p:cNvPr id="332" name="Google Shape;332;p50"/>
          <p:cNvCxnSpPr/>
          <p:nvPr/>
        </p:nvCxnSpPr>
        <p:spPr>
          <a:xfrm rot="10800000">
            <a:off x="8156400" y="630088"/>
            <a:ext cx="1236300" cy="0"/>
          </a:xfrm>
          <a:prstGeom prst="straightConnector1">
            <a:avLst/>
          </a:prstGeom>
          <a:noFill/>
          <a:ln w="9525" cap="flat" cmpd="sng">
            <a:solidFill>
              <a:schemeClr val="dk1"/>
            </a:solidFill>
            <a:prstDash val="solid"/>
            <a:round/>
            <a:headEnd type="none" w="med" len="med"/>
            <a:tailEnd type="none" w="med" len="med"/>
          </a:ln>
        </p:spPr>
      </p:cxnSp>
      <p:cxnSp>
        <p:nvCxnSpPr>
          <p:cNvPr id="333" name="Google Shape;333;p50"/>
          <p:cNvCxnSpPr/>
          <p:nvPr/>
        </p:nvCxnSpPr>
        <p:spPr>
          <a:xfrm rot="10800000">
            <a:off x="-125" y="4765850"/>
            <a:ext cx="958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8"/>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165" name="Google Shape;165;p28"/>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166" name="Google Shape;166;p28"/>
          <p:cNvCxnSpPr/>
          <p:nvPr/>
        </p:nvCxnSpPr>
        <p:spPr>
          <a:xfrm>
            <a:off x="0" y="4028275"/>
            <a:ext cx="1561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9"/>
          <p:cNvSpPr txBox="1">
            <a:spLocks noGrp="1"/>
          </p:cNvSpPr>
          <p:nvPr>
            <p:ph type="ctrTitle"/>
          </p:nvPr>
        </p:nvSpPr>
        <p:spPr>
          <a:xfrm>
            <a:off x="1089725" y="376500"/>
            <a:ext cx="6810600" cy="20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IS AN ATTENDANCE MANAGEMENT SYSTEM (AMS) ?</a:t>
            </a:r>
            <a:endParaRPr sz="2800"/>
          </a:p>
        </p:txBody>
      </p:sp>
      <p:sp>
        <p:nvSpPr>
          <p:cNvPr id="172" name="Google Shape;172;p29"/>
          <p:cNvSpPr txBox="1">
            <a:spLocks noGrp="1"/>
          </p:cNvSpPr>
          <p:nvPr>
            <p:ph type="subTitle" idx="1"/>
          </p:nvPr>
        </p:nvSpPr>
        <p:spPr>
          <a:xfrm>
            <a:off x="1362150" y="2453175"/>
            <a:ext cx="6309600" cy="16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i="1"/>
              <a:t>Basically our program is a simple attendance marking system. Our program reads a pre-existing  csv file which contains the students information and allow the user  to mark attendance for each student displayed by the program and update that to the csv file. There is also an option to edit the attendance and update the file again. Once attendance and modification done and the user likes to exit the program the program sends an email to those students who are marked absent in the class.  </a:t>
            </a:r>
            <a:endParaRPr sz="1500" i="1"/>
          </a:p>
        </p:txBody>
      </p:sp>
      <p:cxnSp>
        <p:nvCxnSpPr>
          <p:cNvPr id="173" name="Google Shape;173;p29"/>
          <p:cNvCxnSpPr/>
          <p:nvPr/>
        </p:nvCxnSpPr>
        <p:spPr>
          <a:xfrm>
            <a:off x="4574400" y="884275"/>
            <a:ext cx="4574400" cy="0"/>
          </a:xfrm>
          <a:prstGeom prst="straightConnector1">
            <a:avLst/>
          </a:prstGeom>
          <a:noFill/>
          <a:ln w="9525" cap="flat" cmpd="sng">
            <a:solidFill>
              <a:schemeClr val="dk1"/>
            </a:solidFill>
            <a:prstDash val="solid"/>
            <a:round/>
            <a:headEnd type="none" w="med" len="med"/>
            <a:tailEnd type="none" w="med" len="med"/>
          </a:ln>
        </p:spPr>
      </p:cxnSp>
      <p:cxnSp>
        <p:nvCxnSpPr>
          <p:cNvPr id="174" name="Google Shape;174;p29"/>
          <p:cNvCxnSpPr/>
          <p:nvPr/>
        </p:nvCxnSpPr>
        <p:spPr>
          <a:xfrm>
            <a:off x="0" y="4330975"/>
            <a:ext cx="45744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0"/>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IMPORTED LIBRARIES</a:t>
            </a:r>
            <a:endParaRPr/>
          </a:p>
        </p:txBody>
      </p:sp>
      <p:sp>
        <p:nvSpPr>
          <p:cNvPr id="180" name="Google Shape;180;p30"/>
          <p:cNvSpPr txBox="1">
            <a:spLocks noGrp="1"/>
          </p:cNvSpPr>
          <p:nvPr>
            <p:ph type="title" idx="2"/>
          </p:nvPr>
        </p:nvSpPr>
        <p:spPr>
          <a:xfrm flipH="1">
            <a:off x="4964179" y="23238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cxnSp>
        <p:nvCxnSpPr>
          <p:cNvPr id="181" name="Google Shape;181;p30"/>
          <p:cNvCxnSpPr/>
          <p:nvPr/>
        </p:nvCxnSpPr>
        <p:spPr>
          <a:xfrm>
            <a:off x="7578325" y="4028400"/>
            <a:ext cx="1565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cxnSp>
        <p:nvCxnSpPr>
          <p:cNvPr id="186" name="Google Shape;186;p31"/>
          <p:cNvCxnSpPr/>
          <p:nvPr/>
        </p:nvCxnSpPr>
        <p:spPr>
          <a:xfrm>
            <a:off x="3888000" y="4091400"/>
            <a:ext cx="1368000" cy="0"/>
          </a:xfrm>
          <a:prstGeom prst="straightConnector1">
            <a:avLst/>
          </a:prstGeom>
          <a:noFill/>
          <a:ln w="9525" cap="flat" cmpd="sng">
            <a:solidFill>
              <a:schemeClr val="dk1"/>
            </a:solidFill>
            <a:prstDash val="solid"/>
            <a:round/>
            <a:headEnd type="none" w="med" len="med"/>
            <a:tailEnd type="none" w="med" len="med"/>
          </a:ln>
        </p:spPr>
      </p:cxnSp>
      <p:sp>
        <p:nvSpPr>
          <p:cNvPr id="187" name="Google Shape;187;p31"/>
          <p:cNvSpPr txBox="1">
            <a:spLocks noGrp="1"/>
          </p:cNvSpPr>
          <p:nvPr>
            <p:ph type="ctrTitle" idx="2"/>
          </p:nvPr>
        </p:nvSpPr>
        <p:spPr>
          <a:xfrm>
            <a:off x="1964840" y="1017575"/>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PANDAS</a:t>
            </a:r>
            <a:endParaRPr/>
          </a:p>
        </p:txBody>
      </p:sp>
      <p:sp>
        <p:nvSpPr>
          <p:cNvPr id="188" name="Google Shape;188;p31"/>
          <p:cNvSpPr txBox="1">
            <a:spLocks noGrp="1"/>
          </p:cNvSpPr>
          <p:nvPr>
            <p:ph type="subTitle" idx="1"/>
          </p:nvPr>
        </p:nvSpPr>
        <p:spPr>
          <a:xfrm>
            <a:off x="1865700" y="2059600"/>
            <a:ext cx="5412600" cy="17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dk1"/>
                </a:solidFill>
                <a:latin typeface="Arial"/>
                <a:ea typeface="Arial"/>
                <a:cs typeface="Arial"/>
                <a:sym typeface="Arial"/>
              </a:rPr>
              <a:t>Pandas is a software library written for the Python programming language for data manipulation and analysis. In particular, it offers data structures and operations for manipulating numerical tables and time series.Data is unavoidably messy in real world. And Pandas is </a:t>
            </a:r>
            <a:r>
              <a:rPr lang="en" sz="1400" i="1">
                <a:solidFill>
                  <a:schemeClr val="dk1"/>
                </a:solidFill>
                <a:latin typeface="Arial"/>
                <a:ea typeface="Arial"/>
                <a:cs typeface="Arial"/>
                <a:sym typeface="Arial"/>
              </a:rPr>
              <a:t>seriously </a:t>
            </a:r>
            <a:r>
              <a:rPr lang="en" sz="1400">
                <a:solidFill>
                  <a:schemeClr val="dk1"/>
                </a:solidFill>
                <a:latin typeface="Arial"/>
                <a:ea typeface="Arial"/>
                <a:cs typeface="Arial"/>
                <a:sym typeface="Arial"/>
              </a:rPr>
              <a:t>a game changer when it comes to cleaning, transforming, manipulating and analyzing data</a:t>
            </a:r>
            <a:endParaRPr sz="1200">
              <a:solidFill>
                <a:schemeClr val="dk1"/>
              </a:solidFill>
              <a:latin typeface="Arial"/>
              <a:ea typeface="Arial"/>
              <a:cs typeface="Arial"/>
              <a:sym typeface="Arial"/>
            </a:endParaRPr>
          </a:p>
          <a:p>
            <a:pPr marL="0" lvl="0" indent="0" algn="r" rtl="0">
              <a:spcBef>
                <a:spcPts val="0"/>
              </a:spcBef>
              <a:spcAft>
                <a:spcPts val="0"/>
              </a:spcAft>
              <a:buNone/>
            </a:pP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SMTPLIB</a:t>
            </a:r>
            <a:endParaRPr/>
          </a:p>
        </p:txBody>
      </p:sp>
      <p:sp>
        <p:nvSpPr>
          <p:cNvPr id="194" name="Google Shape;194;p32"/>
          <p:cNvSpPr txBox="1"/>
          <p:nvPr/>
        </p:nvSpPr>
        <p:spPr>
          <a:xfrm>
            <a:off x="1416900" y="1856250"/>
            <a:ext cx="6310200" cy="143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SMTP -&gt; SIMPLE MAIL TRANSFER PROTOCOL</a:t>
            </a:r>
            <a:endParaRPr>
              <a:solidFill>
                <a:schemeClr val="dk1"/>
              </a:solidFill>
            </a:endParaRPr>
          </a:p>
          <a:p>
            <a:pPr marL="0" lvl="0" indent="0" algn="ctr" rtl="0">
              <a:spcBef>
                <a:spcPts val="0"/>
              </a:spcBef>
              <a:spcAft>
                <a:spcPts val="0"/>
              </a:spcAft>
              <a:buNone/>
            </a:pPr>
            <a:endParaRPr>
              <a:solidFill>
                <a:schemeClr val="dk1"/>
              </a:solidFill>
            </a:endParaRPr>
          </a:p>
          <a:p>
            <a:pPr marL="0" lvl="0" indent="0" algn="ctr" rtl="0">
              <a:spcBef>
                <a:spcPts val="0"/>
              </a:spcBef>
              <a:spcAft>
                <a:spcPts val="0"/>
              </a:spcAft>
              <a:buNone/>
            </a:pPr>
            <a:r>
              <a:rPr lang="en">
                <a:solidFill>
                  <a:schemeClr val="dk1"/>
                </a:solidFill>
              </a:rPr>
              <a:t>The </a:t>
            </a:r>
            <a:r>
              <a:rPr lang="en">
                <a:solidFill>
                  <a:schemeClr val="dk1"/>
                </a:solidFill>
                <a:uFill>
                  <a:noFill/>
                </a:uFill>
                <a:hlinkClick r:id="rId3">
                  <a:extLst>
                    <a:ext uri="{A12FA001-AC4F-418D-AE19-62706E023703}">
                      <ahyp:hlinkClr xmlns:ahyp="http://schemas.microsoft.com/office/drawing/2018/hyperlinkcolor" val="tx"/>
                    </a:ext>
                  </a:extLst>
                </a:hlinkClick>
              </a:rPr>
              <a:t>smtplib</a:t>
            </a:r>
            <a:r>
              <a:rPr lang="en">
                <a:solidFill>
                  <a:schemeClr val="dk1"/>
                </a:solidFill>
              </a:rPr>
              <a:t> module defines an SMTP client session object that can be used to send mail to any internet machine with an SMTP or ESMTP listener daemon. It handles sending email and routing email between mail servers</a:t>
            </a:r>
            <a:endParaRPr>
              <a:solidFill>
                <a:schemeClr val="dk1"/>
              </a:solidFill>
            </a:endParaRPr>
          </a:p>
          <a:p>
            <a:pPr marL="0" lvl="0" indent="0" algn="ctr" rtl="0">
              <a:spcBef>
                <a:spcPts val="0"/>
              </a:spcBef>
              <a:spcAft>
                <a:spcPts val="0"/>
              </a:spcAft>
              <a:buNone/>
            </a:pPr>
            <a:endParaRPr sz="1100">
              <a:solidFill>
                <a:schemeClr val="dk1"/>
              </a:solidFill>
              <a:latin typeface="Roboto Condensed Light"/>
              <a:ea typeface="Roboto Condensed Light"/>
              <a:cs typeface="Roboto Condensed Light"/>
              <a:sym typeface="Roboto Condensed Light"/>
            </a:endParaRPr>
          </a:p>
        </p:txBody>
      </p:sp>
      <p:cxnSp>
        <p:nvCxnSpPr>
          <p:cNvPr id="195" name="Google Shape;195;p32"/>
          <p:cNvCxnSpPr/>
          <p:nvPr/>
        </p:nvCxnSpPr>
        <p:spPr>
          <a:xfrm>
            <a:off x="4036200" y="4713525"/>
            <a:ext cx="1071600" cy="51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EMAIL.MESSAGE</a:t>
            </a:r>
            <a:endParaRPr/>
          </a:p>
        </p:txBody>
      </p:sp>
      <p:sp>
        <p:nvSpPr>
          <p:cNvPr id="201" name="Google Shape;201;p33"/>
          <p:cNvSpPr txBox="1">
            <a:spLocks noGrp="1"/>
          </p:cNvSpPr>
          <p:nvPr>
            <p:ph type="subTitle" idx="4"/>
          </p:nvPr>
        </p:nvSpPr>
        <p:spPr>
          <a:xfrm>
            <a:off x="1741050" y="1602450"/>
            <a:ext cx="5661900" cy="193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dk1"/>
                </a:solidFill>
                <a:latin typeface="Arial"/>
                <a:ea typeface="Arial"/>
                <a:cs typeface="Arial"/>
                <a:sym typeface="Arial"/>
              </a:rPr>
              <a:t>The central class in the </a:t>
            </a:r>
            <a:r>
              <a:rPr lang="en" sz="1400">
                <a:solidFill>
                  <a:schemeClr val="dk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email</a:t>
            </a:r>
            <a:r>
              <a:rPr lang="en" sz="1400">
                <a:solidFill>
                  <a:schemeClr val="dk1"/>
                </a:solidFill>
                <a:latin typeface="Arial"/>
                <a:ea typeface="Arial"/>
                <a:cs typeface="Arial"/>
                <a:sym typeface="Arial"/>
              </a:rPr>
              <a:t> package is the </a:t>
            </a:r>
            <a:r>
              <a:rPr lang="en" sz="1400">
                <a:solidFill>
                  <a:schemeClr val="dk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EmailMessage</a:t>
            </a:r>
            <a:r>
              <a:rPr lang="en" sz="1400">
                <a:solidFill>
                  <a:schemeClr val="dk1"/>
                </a:solidFill>
                <a:latin typeface="Arial"/>
                <a:ea typeface="Arial"/>
                <a:cs typeface="Arial"/>
                <a:sym typeface="Arial"/>
              </a:rPr>
              <a:t> class, imported from the </a:t>
            </a:r>
            <a:r>
              <a:rPr lang="en" sz="1400">
                <a:solidFill>
                  <a:schemeClr val="dk1"/>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email.message</a:t>
            </a:r>
            <a:r>
              <a:rPr lang="en" sz="1400">
                <a:solidFill>
                  <a:schemeClr val="dk1"/>
                </a:solidFill>
                <a:latin typeface="Arial"/>
                <a:ea typeface="Arial"/>
                <a:cs typeface="Arial"/>
                <a:sym typeface="Arial"/>
              </a:rPr>
              <a:t> module. It is the base class for the </a:t>
            </a:r>
            <a:r>
              <a:rPr lang="en" sz="1400">
                <a:solidFill>
                  <a:schemeClr val="dk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email</a:t>
            </a:r>
            <a:r>
              <a:rPr lang="en" sz="1400">
                <a:solidFill>
                  <a:schemeClr val="dk1"/>
                </a:solidFill>
                <a:latin typeface="Arial"/>
                <a:ea typeface="Arial"/>
                <a:cs typeface="Arial"/>
                <a:sym typeface="Arial"/>
              </a:rPr>
              <a:t> object model. </a:t>
            </a:r>
            <a:r>
              <a:rPr lang="en" sz="1400">
                <a:solidFill>
                  <a:schemeClr val="dk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EmailMessage</a:t>
            </a:r>
            <a:r>
              <a:rPr lang="en" sz="1400">
                <a:solidFill>
                  <a:schemeClr val="dk1"/>
                </a:solidFill>
                <a:latin typeface="Arial"/>
                <a:ea typeface="Arial"/>
                <a:cs typeface="Arial"/>
                <a:sym typeface="Arial"/>
              </a:rPr>
              <a:t> provides the core functionality for setting and querying header fields, for accessing message bodies, and for creating or modifying structured messages</a:t>
            </a:r>
            <a:endParaRPr sz="1400">
              <a:solidFill>
                <a:schemeClr val="dk1"/>
              </a:solidFill>
              <a:latin typeface="Arial"/>
              <a:ea typeface="Arial"/>
              <a:cs typeface="Arial"/>
              <a:sym typeface="Arial"/>
            </a:endParaRPr>
          </a:p>
        </p:txBody>
      </p:sp>
      <p:cxnSp>
        <p:nvCxnSpPr>
          <p:cNvPr id="202" name="Google Shape;202;p33"/>
          <p:cNvCxnSpPr/>
          <p:nvPr/>
        </p:nvCxnSpPr>
        <p:spPr>
          <a:xfrm rot="10800000" flipH="1">
            <a:off x="3708300" y="4391450"/>
            <a:ext cx="1727400" cy="6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4"/>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CODE</a:t>
            </a:r>
            <a:endParaRPr/>
          </a:p>
        </p:txBody>
      </p:sp>
      <p:sp>
        <p:nvSpPr>
          <p:cNvPr id="208" name="Google Shape;208;p34"/>
          <p:cNvSpPr txBox="1">
            <a:spLocks noGrp="1"/>
          </p:cNvSpPr>
          <p:nvPr>
            <p:ph type="title" idx="2"/>
          </p:nvPr>
        </p:nvSpPr>
        <p:spPr>
          <a:xfrm flipH="1">
            <a:off x="4970943" y="1035213"/>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209" name="Google Shape;209;p34"/>
          <p:cNvCxnSpPr/>
          <p:nvPr/>
        </p:nvCxnSpPr>
        <p:spPr>
          <a:xfrm>
            <a:off x="7626825" y="2744700"/>
            <a:ext cx="1560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Tech Newsletter by Slidesgo">
  <a:themeElements>
    <a:clrScheme name="Simple Light">
      <a:dk1>
        <a:srgbClr val="FFFFFF"/>
      </a:dk1>
      <a:lt1>
        <a:srgbClr val="0A3455"/>
      </a:lt1>
      <a:dk2>
        <a:srgbClr val="6EBDC4"/>
      </a:dk2>
      <a:lt2>
        <a:srgbClr val="416D90"/>
      </a:lt2>
      <a:accent1>
        <a:srgbClr val="B4EBF0"/>
      </a:accent1>
      <a:accent2>
        <a:srgbClr val="7CC5CC"/>
      </a:accent2>
      <a:accent3>
        <a:srgbClr val="61A6B5"/>
      </a:accent3>
      <a:accent4>
        <a:srgbClr val="548FA6"/>
      </a:accent4>
      <a:accent5>
        <a:srgbClr val="2E5F80"/>
      </a:accent5>
      <a:accent6>
        <a:srgbClr val="174366"/>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300</TotalTime>
  <Words>1126</Words>
  <Application>Microsoft Office PowerPoint</Application>
  <PresentationFormat>On-screen Show (16:9)</PresentationFormat>
  <Paragraphs>125</Paragraphs>
  <Slides>26</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Squada One</vt:lpstr>
      <vt:lpstr>Fira Sans Extra Condensed Medium</vt:lpstr>
      <vt:lpstr>Arial</vt:lpstr>
      <vt:lpstr>Consolas</vt:lpstr>
      <vt:lpstr>Courier New</vt:lpstr>
      <vt:lpstr>Exo 2</vt:lpstr>
      <vt:lpstr>Roboto Condensed</vt:lpstr>
      <vt:lpstr>Roboto Condensed Light</vt:lpstr>
      <vt:lpstr>Tech Newsletter by Slidesgo</vt:lpstr>
      <vt:lpstr>ATTENDANCE MANAGEMENT SYSTEM</vt:lpstr>
      <vt:lpstr>TABLE OF CONTENTS</vt:lpstr>
      <vt:lpstr>INTRODUCTION</vt:lpstr>
      <vt:lpstr>WHAT IS AN ATTENDANCE MANAGEMENT SYSTEM (AMS) ?</vt:lpstr>
      <vt:lpstr>IMPORTED LIBRARIES</vt:lpstr>
      <vt:lpstr> PANDAS</vt:lpstr>
      <vt:lpstr>SMTPLIB</vt:lpstr>
      <vt:lpstr>EMAIL.MESSAGE</vt:lpstr>
      <vt:lpstr>CODE</vt:lpstr>
      <vt:lpstr>READING AND SAVING CSV FILE</vt:lpstr>
      <vt:lpstr>CLASS DEFINITION</vt:lpstr>
      <vt:lpstr>CLASS DEFINITION</vt:lpstr>
      <vt:lpstr>ATTENDANCE FUNCTION</vt:lpstr>
      <vt:lpstr>MODIFY FUNCTION</vt:lpstr>
      <vt:lpstr>EMAIL FUNCTION</vt:lpstr>
      <vt:lpstr>SAMPLE INPUT</vt:lpstr>
      <vt:lpstr>STARTING SCREEN </vt:lpstr>
      <vt:lpstr>ATTENDANCE SCREEN </vt:lpstr>
      <vt:lpstr>MODIFY SCREEN </vt:lpstr>
      <vt:lpstr>OUTPUT</vt:lpstr>
      <vt:lpstr>EXIT SCREEN</vt:lpstr>
      <vt:lpstr>CSV FILE </vt:lpstr>
      <vt:lpstr>EMAIL SENT</vt:lpstr>
      <vt:lpstr>USE OF AMS</vt:lpstr>
      <vt:lpstr>USE OF ATTENDANCE MANAGEMENT SYSTEM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ATTENDANCE MANAGEMENT SYSTEM</dc:title>
  <dc:creator>Abhineeth Babu</dc:creator>
  <cp:lastModifiedBy>Abhineeth Babu</cp:lastModifiedBy>
  <cp:revision>1</cp:revision>
  <dcterms:modified xsi:type="dcterms:W3CDTF">2021-11-14T12:49:38Z</dcterms:modified>
</cp:coreProperties>
</file>